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1295" r:id="rId5"/>
    <p:sldId id="855" r:id="rId6"/>
    <p:sldId id="1273" r:id="rId7"/>
    <p:sldId id="1293" r:id="rId8"/>
    <p:sldId id="341" r:id="rId9"/>
    <p:sldId id="1237" r:id="rId10"/>
    <p:sldId id="365" r:id="rId11"/>
    <p:sldId id="1285" r:id="rId12"/>
    <p:sldId id="1281" r:id="rId13"/>
    <p:sldId id="1294" r:id="rId14"/>
  </p:sldIdLst>
  <p:sldSz cx="12192000" cy="6858000"/>
  <p:notesSz cx="6858000" cy="9144000"/>
  <p:custShowLst>
    <p:custShow name="AIS Presentation - 10 Slide" id="0">
      <p:sldLst>
        <p:sld r:id="rId5"/>
        <p:sld r:id="rId6"/>
        <p:sld r:id="rId7"/>
        <p:sld r:id="rId8"/>
        <p:sld r:id="rId9"/>
        <p:sld r:id="rId10"/>
        <p:sld r:id="rId11"/>
        <p:sld r:id="rId12"/>
        <p:sld r:id="rId13"/>
        <p:sld r:id="rId14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6384"/>
    <a:srgbClr val="065D7C"/>
    <a:srgbClr val="066688"/>
    <a:srgbClr val="077B87"/>
    <a:srgbClr val="088C9A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9CB1E4-2F71-E8ED-137D-17E5DCF1A43B}" v="2" dt="2024-10-23T19:02:56.294"/>
  </p1510:revLst>
</p1510:revInfo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7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5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308F1-C759-40E3-BEC5-375F3CAC0F2F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E6680-FAD9-401C-B62C-CCBAA686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416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16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16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1179A3-AF8D-4591-9FEB-6B0092B18FDD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75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7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DC41FC-E220-40D7-9DD0-A37A8A73E06F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3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878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3328"/>
            <a:fld id="{D75B3242-20C3-4B44-96D8-B57A2B6B1CD2}" type="slidenum">
              <a:rPr lang="en-US" smtClean="0">
                <a:latin typeface="Times New Roman" pitchFamily="18" charset="0"/>
                <a:cs typeface="Times New Roman" pitchFamily="18" charset="0"/>
              </a:rPr>
              <a:pPr defTabSz="963328"/>
              <a:t>4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5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399212" cy="3600450"/>
          </a:xfrm>
          <a:ln/>
        </p:spPr>
      </p:sp>
      <p:sp>
        <p:nvSpPr>
          <p:cNvPr id="285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213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78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78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528A64-AB94-4E35-B787-DF2DB84D93CC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8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8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1681"/>
            <a:fld id="{79433904-4558-4A7F-843E-1AED145EBBEE}" type="slidenum">
              <a:rPr lang="en-US" smtClean="0">
                <a:latin typeface="Times New Roman" pitchFamily="18" charset="0"/>
                <a:cs typeface="Times New Roman" pitchFamily="18" charset="0"/>
              </a:rPr>
              <a:pPr defTabSz="961681"/>
              <a:t>6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A580F-E35D-42E1-AF82-E41CC201EA9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047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3328"/>
            <a:fld id="{51865C93-C08C-4F88-93A8-A9390DD75046}" type="slidenum">
              <a:rPr lang="en-US" smtClean="0">
                <a:latin typeface="Times New Roman" pitchFamily="18" charset="0"/>
                <a:cs typeface="Times New Roman" pitchFamily="18" charset="0"/>
              </a:rPr>
              <a:pPr defTabSz="963328"/>
              <a:t>8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399212" cy="3600450"/>
          </a:xfrm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137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3328"/>
            <a:fld id="{51865C93-C08C-4F88-93A8-A9390DD75046}" type="slidenum">
              <a:rPr lang="en-US" smtClean="0">
                <a:latin typeface="Times New Roman" pitchFamily="18" charset="0"/>
                <a:cs typeface="Times New Roman" pitchFamily="18" charset="0"/>
              </a:rPr>
              <a:pPr defTabSz="963328"/>
              <a:t>9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399212" cy="3600450"/>
          </a:xfrm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729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75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7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DC41FC-E220-40D7-9DD0-A37A8A73E06F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420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7862B-41D2-FB2C-794A-B5F1030A06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686572-7883-FFAE-7C7C-AB08E7694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A3BDE-DD6B-2826-40D4-FCA1EF69A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C36E-6F10-4BC7-ACFF-A60C57CBBF8C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C463B-F4F0-BEC1-A780-DBA9327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27EB8-AEAC-4090-E51B-02F3C2AA3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7764-A2DE-4E2F-96EB-C79D60FE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837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F4F3A-E242-BB84-3A5C-AB0F63B0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A39A7B-9A1F-83E2-BC48-2C5CBCB1A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5B1BE-65F6-C763-EAA7-4F106CFAD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C36E-6F10-4BC7-ACFF-A60C57CBBF8C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D3CA3-0FF0-CBA2-DB55-A294E800A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D3229-1F4A-353A-021F-D47FCC9FF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7764-A2DE-4E2F-96EB-C79D60FE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054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6F914F-9B85-9A52-1858-1745492E2E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043FB7-477A-DE95-E253-538B216F2C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8BB1A-7345-1802-A279-6569D90DB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C36E-6F10-4BC7-ACFF-A60C57CBBF8C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EA9D9-1BD3-A383-3DED-BD4293172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D40AC-084D-A4E1-1390-55204745E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7764-A2DE-4E2F-96EB-C79D60FE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885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0AFB647-646C-4130-9EF5-C19C686B1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92D6AD5-5357-463C-B785-6A488FFC8D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7023" y="817584"/>
            <a:ext cx="5935869" cy="5238160"/>
          </a:xfrm>
        </p:spPr>
        <p:txBody>
          <a:bodyPr anchor="ctr" anchorCtr="0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EAD023B5-9ABC-4D4A-A1AD-D4D83D6621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" y="4"/>
            <a:ext cx="4876799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799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C0A0972-FD9A-4E9D-A0A3-BD0AF8C7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1431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278D7-C518-554C-9C98-4E0C5148A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DFCEA-7BDE-51DB-C211-7AC96326C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23954-F207-F1AB-5C76-352952D04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C36E-6F10-4BC7-ACFF-A60C57CBBF8C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C6444-AEAF-3C25-6C60-6A3E4592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81E29-7ED5-5294-42A0-4579A7B30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7764-A2DE-4E2F-96EB-C79D60FE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018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E067-05A2-56CB-647D-9CBCD8AF7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F356D-04A5-6AAB-880E-30E475EAFA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068C5-ECBE-9589-71D8-C4922C74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C36E-6F10-4BC7-ACFF-A60C57CBBF8C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E0EEC-7B43-9417-B251-21FD5284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5C062-A52D-36DF-F649-14FF501A5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7764-A2DE-4E2F-96EB-C79D60FE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979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1C51-82FF-F1BD-CB9B-ED8ADE0F9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90DE5-6902-3262-D751-24308A052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523237-17E4-FFCA-DE2E-5FD511F18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07E6D2-31D2-1B86-D4BD-DDE54AB1A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C36E-6F10-4BC7-ACFF-A60C57CBBF8C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C7D89A-602F-A55F-3951-CDDC7FA2A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981FC2-0627-5C21-F29C-DC1D50E6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7764-A2DE-4E2F-96EB-C79D60FE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3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0016E-23C9-A2CE-C189-FB4F441C9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54B027-8AAB-AFEC-75E3-EC3AD756C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8AC297-8A4D-3500-5258-103BCB17FA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683E1F-ADC9-1339-3A65-1170398648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B3518C-AF4C-209C-C891-83EA5638CA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B61432-291D-9F46-1C19-176C3B5D1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C36E-6F10-4BC7-ACFF-A60C57CBBF8C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783175-6895-DF56-6EB7-032CB8DF0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854E80-EA8A-D9BC-C2E2-6FA372CCA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7764-A2DE-4E2F-96EB-C79D60FE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F7227-8A7F-3FB3-FE54-00EBAF423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FBAFC2-94AA-98F6-44DD-876F02452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C36E-6F10-4BC7-ACFF-A60C57CBBF8C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5E4A0F-A53B-AFF2-ED7E-A319AC4C7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9B0D15-5027-D3DA-4C46-B146109BD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7764-A2DE-4E2F-96EB-C79D60FE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37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3D6BAC-26BD-ACE1-83BA-5B2D5E792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C36E-6F10-4BC7-ACFF-A60C57CBBF8C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372143-A1CA-01A3-CF75-20AC6233B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8606AB-173F-79AF-BC4F-4F74F13CB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7764-A2DE-4E2F-96EB-C79D60FE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15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D0907-6A39-BF61-9381-E4E9111C1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ACE2F-1731-3FD8-E164-C1845433E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04640B-A258-8E83-1AC1-F12FA13F3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98482-5330-E5E2-74F1-A7495205B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C36E-6F10-4BC7-ACFF-A60C57CBBF8C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D84607-E8D6-1DC1-E4B3-7C3A04CE3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D3C7B7-E70C-170D-87B4-A329FE54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7764-A2DE-4E2F-96EB-C79D60FE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9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6B7ED-ED32-6B28-3FA5-58D8BDE15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C76645-02FB-07A7-A493-665DFB7AEE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80813-056A-AEEC-25C6-03145F0374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277E27-6C0B-8FA2-A813-B676903A0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C36E-6F10-4BC7-ACFF-A60C57CBBF8C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D12BA6-E3F5-09A5-C137-EE2E7DB2C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DC089-D569-D65E-AE7F-73DA3E9D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7764-A2DE-4E2F-96EB-C79D60FE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776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52CF6E-7107-2948-2246-A6FE218BE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1E5830-E230-08A3-0ADC-32B32A942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C0FA6-EC9F-EDA9-0829-D661873B69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BDC36E-6F10-4BC7-ACFF-A60C57CBBF8C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B3259-60F0-3863-83FE-D1DA68CF0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3B9F2-0590-A23C-81AF-0F810C2338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C37764-A2DE-4E2F-96EB-C79D60FE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92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BA8378-3FBE-BE7C-7B49-9382E80B8D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294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492" name="Rectangle 58491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8493" name="Rectangle 58492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494" name="Rectangle 58493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495" name="Rectangle 58494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491" name="Rectangle 58490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AIS GAUGING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1507" y="387224"/>
            <a:ext cx="3291839" cy="83045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FFFFFF"/>
                </a:solidFill>
              </a:rPr>
              <a:t>THANK YOU FOR YOUR ATTENTION!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9AF4FCFE-39B5-E362-BFE9-966AD1B73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6" y="2181426"/>
            <a:ext cx="4845620" cy="3997637"/>
          </a:xfrm>
          <a:prstGeom prst="rect">
            <a:avLst/>
          </a:prstGeom>
        </p:spPr>
      </p:pic>
      <p:pic>
        <p:nvPicPr>
          <p:cNvPr id="4" name="Picture 3" descr="A diagram of quality matters&#10;&#10;Description automatically generated">
            <a:extLst>
              <a:ext uri="{FF2B5EF4-FFF2-40B4-BE49-F238E27FC236}">
                <a16:creationId xmlns:a16="http://schemas.microsoft.com/office/drawing/2014/main" id="{793D93A5-98B1-5694-A6D2-80DBBFB24F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78" y="2181232"/>
            <a:ext cx="3907879" cy="399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36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97" name="Rectangle 15396">
            <a:extLst>
              <a:ext uri="{FF2B5EF4-FFF2-40B4-BE49-F238E27FC236}">
                <a16:creationId xmlns:a16="http://schemas.microsoft.com/office/drawing/2014/main" id="{AC0749D4-5D79-415F-A4FE-C04AA9FAF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99" name="Rectangle 15398">
            <a:extLst>
              <a:ext uri="{FF2B5EF4-FFF2-40B4-BE49-F238E27FC236}">
                <a16:creationId xmlns:a16="http://schemas.microsoft.com/office/drawing/2014/main" id="{E8C1EE2C-97A4-4801-8BC8-9D18F259B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141884" y="4772484"/>
            <a:ext cx="6716578" cy="992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AIS Pilot Facility</a:t>
            </a:r>
            <a:br>
              <a:rPr lang="en-US" sz="3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Terre Haute, IN</a:t>
            </a:r>
          </a:p>
        </p:txBody>
      </p:sp>
      <p:pic>
        <p:nvPicPr>
          <p:cNvPr id="4" name="Picture 3" descr="A large machine with a yellow roll of food&#10;&#10;Description automatically generated">
            <a:extLst>
              <a:ext uri="{FF2B5EF4-FFF2-40B4-BE49-F238E27FC236}">
                <a16:creationId xmlns:a16="http://schemas.microsoft.com/office/drawing/2014/main" id="{7E509B9E-575F-9F41-59B2-8446CB3BE1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29" b="10890"/>
          <a:stretch/>
        </p:blipFill>
        <p:spPr>
          <a:xfrm>
            <a:off x="20" y="10"/>
            <a:ext cx="6095980" cy="4777732"/>
          </a:xfrm>
          <a:custGeom>
            <a:avLst/>
            <a:gdLst/>
            <a:ahLst/>
            <a:cxnLst/>
            <a:rect l="l" t="t" r="r" b="b"/>
            <a:pathLst>
              <a:path w="6096000" h="4777742">
                <a:moveTo>
                  <a:pt x="0" y="0"/>
                </a:moveTo>
                <a:lnTo>
                  <a:pt x="6096000" y="0"/>
                </a:lnTo>
                <a:lnTo>
                  <a:pt x="6096000" y="4777742"/>
                </a:lnTo>
                <a:lnTo>
                  <a:pt x="6067110" y="4773054"/>
                </a:lnTo>
                <a:cubicBezTo>
                  <a:pt x="6055069" y="4772257"/>
                  <a:pt x="6042963" y="4771677"/>
                  <a:pt x="6032848" y="4768862"/>
                </a:cubicBezTo>
                <a:cubicBezTo>
                  <a:pt x="6012619" y="4763231"/>
                  <a:pt x="5991471" y="4755713"/>
                  <a:pt x="5975856" y="4751678"/>
                </a:cubicBezTo>
                <a:cubicBezTo>
                  <a:pt x="5946385" y="4744300"/>
                  <a:pt x="5938143" y="4740617"/>
                  <a:pt x="5920410" y="4737737"/>
                </a:cubicBezTo>
                <a:cubicBezTo>
                  <a:pt x="5902677" y="4734858"/>
                  <a:pt x="5883840" y="4734501"/>
                  <a:pt x="5869459" y="4734403"/>
                </a:cubicBezTo>
                <a:cubicBezTo>
                  <a:pt x="5855079" y="4734305"/>
                  <a:pt x="5852140" y="4739700"/>
                  <a:pt x="5834127" y="4737148"/>
                </a:cubicBezTo>
                <a:cubicBezTo>
                  <a:pt x="5804874" y="4729435"/>
                  <a:pt x="5807796" y="4730400"/>
                  <a:pt x="5771966" y="4726150"/>
                </a:cubicBezTo>
                <a:lnTo>
                  <a:pt x="5680977" y="4726617"/>
                </a:lnTo>
                <a:lnTo>
                  <a:pt x="5650557" y="4723904"/>
                </a:lnTo>
                <a:cubicBezTo>
                  <a:pt x="5639802" y="4725929"/>
                  <a:pt x="5629047" y="4714121"/>
                  <a:pt x="5618294" y="4716145"/>
                </a:cubicBezTo>
                <a:lnTo>
                  <a:pt x="5567600" y="4712292"/>
                </a:lnTo>
                <a:cubicBezTo>
                  <a:pt x="5545229" y="4692374"/>
                  <a:pt x="5541151" y="4712551"/>
                  <a:pt x="5525295" y="4707303"/>
                </a:cubicBezTo>
                <a:cubicBezTo>
                  <a:pt x="5498062" y="4696523"/>
                  <a:pt x="5492452" y="4697563"/>
                  <a:pt x="5464966" y="4687718"/>
                </a:cubicBezTo>
                <a:cubicBezTo>
                  <a:pt x="5451160" y="4689453"/>
                  <a:pt x="5436112" y="4684365"/>
                  <a:pt x="5422637" y="4687843"/>
                </a:cubicBezTo>
                <a:lnTo>
                  <a:pt x="5385596" y="4686184"/>
                </a:lnTo>
                <a:lnTo>
                  <a:pt x="5347417" y="4690023"/>
                </a:lnTo>
                <a:lnTo>
                  <a:pt x="5307450" y="4701204"/>
                </a:lnTo>
                <a:cubicBezTo>
                  <a:pt x="5291923" y="4701949"/>
                  <a:pt x="5275426" y="4700974"/>
                  <a:pt x="5257509" y="4697243"/>
                </a:cubicBezTo>
                <a:cubicBezTo>
                  <a:pt x="5243483" y="4695263"/>
                  <a:pt x="5222121" y="4694006"/>
                  <a:pt x="5205681" y="4681108"/>
                </a:cubicBezTo>
                <a:cubicBezTo>
                  <a:pt x="5189241" y="4668210"/>
                  <a:pt x="5066582" y="4656956"/>
                  <a:pt x="5066665" y="4656732"/>
                </a:cubicBezTo>
                <a:cubicBezTo>
                  <a:pt x="5036013" y="4653433"/>
                  <a:pt x="5037516" y="4666066"/>
                  <a:pt x="5021767" y="4667463"/>
                </a:cubicBezTo>
                <a:cubicBezTo>
                  <a:pt x="5006018" y="4668859"/>
                  <a:pt x="4997883" y="4663456"/>
                  <a:pt x="4972175" y="4665113"/>
                </a:cubicBezTo>
                <a:cubicBezTo>
                  <a:pt x="4946467" y="4666771"/>
                  <a:pt x="4895264" y="4676890"/>
                  <a:pt x="4867522" y="4677409"/>
                </a:cubicBezTo>
                <a:cubicBezTo>
                  <a:pt x="4847198" y="4677652"/>
                  <a:pt x="4846533" y="4665718"/>
                  <a:pt x="4824459" y="4661311"/>
                </a:cubicBezTo>
                <a:cubicBezTo>
                  <a:pt x="4802946" y="4676275"/>
                  <a:pt x="4746723" y="4640980"/>
                  <a:pt x="4748119" y="4662282"/>
                </a:cubicBezTo>
                <a:cubicBezTo>
                  <a:pt x="4696376" y="4649495"/>
                  <a:pt x="4704934" y="4651568"/>
                  <a:pt x="4681435" y="4656529"/>
                </a:cubicBezTo>
                <a:lnTo>
                  <a:pt x="4655641" y="4662947"/>
                </a:lnTo>
                <a:lnTo>
                  <a:pt x="4568774" y="4659157"/>
                </a:lnTo>
                <a:lnTo>
                  <a:pt x="4561567" y="4664296"/>
                </a:lnTo>
                <a:lnTo>
                  <a:pt x="4544039" y="4665425"/>
                </a:lnTo>
                <a:lnTo>
                  <a:pt x="4537547" y="4666124"/>
                </a:lnTo>
                <a:lnTo>
                  <a:pt x="4533521" y="4663656"/>
                </a:lnTo>
                <a:cubicBezTo>
                  <a:pt x="4531131" y="4662547"/>
                  <a:pt x="4529356" y="4662473"/>
                  <a:pt x="4528079" y="4664277"/>
                </a:cubicBezTo>
                <a:cubicBezTo>
                  <a:pt x="4527877" y="4665254"/>
                  <a:pt x="4527677" y="4666231"/>
                  <a:pt x="4527476" y="4667208"/>
                </a:cubicBezTo>
                <a:lnTo>
                  <a:pt x="4493203" y="4670897"/>
                </a:lnTo>
                <a:lnTo>
                  <a:pt x="4246811" y="4676399"/>
                </a:lnTo>
                <a:cubicBezTo>
                  <a:pt x="4137387" y="4710859"/>
                  <a:pt x="4001444" y="4666072"/>
                  <a:pt x="3880688" y="4677902"/>
                </a:cubicBezTo>
                <a:cubicBezTo>
                  <a:pt x="3854349" y="4668373"/>
                  <a:pt x="3867024" y="4694267"/>
                  <a:pt x="3804472" y="4706612"/>
                </a:cubicBezTo>
                <a:cubicBezTo>
                  <a:pt x="3769790" y="4699764"/>
                  <a:pt x="3709689" y="4672031"/>
                  <a:pt x="3671141" y="4669214"/>
                </a:cubicBezTo>
                <a:cubicBezTo>
                  <a:pt x="3634430" y="4661806"/>
                  <a:pt x="3632993" y="4657630"/>
                  <a:pt x="3609792" y="4651280"/>
                </a:cubicBezTo>
                <a:cubicBezTo>
                  <a:pt x="3586591" y="4644931"/>
                  <a:pt x="3596838" y="4646444"/>
                  <a:pt x="3550675" y="4644949"/>
                </a:cubicBezTo>
                <a:cubicBezTo>
                  <a:pt x="3513195" y="4640338"/>
                  <a:pt x="3398385" y="4630109"/>
                  <a:pt x="3362699" y="4629669"/>
                </a:cubicBezTo>
                <a:cubicBezTo>
                  <a:pt x="3327014" y="4629229"/>
                  <a:pt x="3350265" y="4628980"/>
                  <a:pt x="3317820" y="4628473"/>
                </a:cubicBezTo>
                <a:cubicBezTo>
                  <a:pt x="3291761" y="4635373"/>
                  <a:pt x="3220279" y="4625153"/>
                  <a:pt x="3202541" y="4611353"/>
                </a:cubicBezTo>
                <a:cubicBezTo>
                  <a:pt x="3176498" y="4608414"/>
                  <a:pt x="3173034" y="4597692"/>
                  <a:pt x="3165095" y="4593183"/>
                </a:cubicBezTo>
                <a:cubicBezTo>
                  <a:pt x="3157156" y="4588674"/>
                  <a:pt x="3151440" y="4597640"/>
                  <a:pt x="3142614" y="4593521"/>
                </a:cubicBezTo>
                <a:cubicBezTo>
                  <a:pt x="3133788" y="4589402"/>
                  <a:pt x="3119786" y="4585666"/>
                  <a:pt x="3108607" y="4586122"/>
                </a:cubicBezTo>
                <a:cubicBezTo>
                  <a:pt x="3097429" y="4586579"/>
                  <a:pt x="3083057" y="4584832"/>
                  <a:pt x="3060172" y="4583967"/>
                </a:cubicBezTo>
                <a:cubicBezTo>
                  <a:pt x="3037288" y="4583102"/>
                  <a:pt x="3008898" y="4580847"/>
                  <a:pt x="2971297" y="4580934"/>
                </a:cubicBezTo>
                <a:cubicBezTo>
                  <a:pt x="2936460" y="4577753"/>
                  <a:pt x="2952539" y="4581456"/>
                  <a:pt x="2872577" y="4576652"/>
                </a:cubicBezTo>
                <a:cubicBezTo>
                  <a:pt x="2845447" y="4572221"/>
                  <a:pt x="2833971" y="4557733"/>
                  <a:pt x="2814205" y="4559580"/>
                </a:cubicBezTo>
                <a:cubicBezTo>
                  <a:pt x="2790909" y="4543112"/>
                  <a:pt x="2768526" y="4546849"/>
                  <a:pt x="2754311" y="4545459"/>
                </a:cubicBezTo>
                <a:cubicBezTo>
                  <a:pt x="2740096" y="4544070"/>
                  <a:pt x="2737019" y="4543662"/>
                  <a:pt x="2723224" y="4546010"/>
                </a:cubicBezTo>
                <a:cubicBezTo>
                  <a:pt x="2709430" y="4548359"/>
                  <a:pt x="2687410" y="4554101"/>
                  <a:pt x="2672793" y="4554314"/>
                </a:cubicBezTo>
                <a:cubicBezTo>
                  <a:pt x="2658176" y="4554527"/>
                  <a:pt x="2649574" y="4546685"/>
                  <a:pt x="2635521" y="4547286"/>
                </a:cubicBezTo>
                <a:cubicBezTo>
                  <a:pt x="2621467" y="4547887"/>
                  <a:pt x="2621767" y="4560245"/>
                  <a:pt x="2588471" y="4557919"/>
                </a:cubicBezTo>
                <a:lnTo>
                  <a:pt x="2439275" y="4540387"/>
                </a:lnTo>
                <a:cubicBezTo>
                  <a:pt x="2417784" y="4540194"/>
                  <a:pt x="2396292" y="4546221"/>
                  <a:pt x="2374801" y="4546028"/>
                </a:cubicBezTo>
                <a:cubicBezTo>
                  <a:pt x="2331700" y="4546603"/>
                  <a:pt x="2372806" y="4559122"/>
                  <a:pt x="2318618" y="4550990"/>
                </a:cubicBezTo>
                <a:cubicBezTo>
                  <a:pt x="2264430" y="4533528"/>
                  <a:pt x="2150787" y="4518120"/>
                  <a:pt x="2084135" y="4520400"/>
                </a:cubicBezTo>
                <a:lnTo>
                  <a:pt x="2010848" y="4500404"/>
                </a:lnTo>
                <a:lnTo>
                  <a:pt x="1962215" y="4501400"/>
                </a:lnTo>
                <a:lnTo>
                  <a:pt x="1926990" y="4495570"/>
                </a:lnTo>
                <a:cubicBezTo>
                  <a:pt x="1909127" y="4479452"/>
                  <a:pt x="1902510" y="4484082"/>
                  <a:pt x="1884649" y="4474880"/>
                </a:cubicBezTo>
                <a:cubicBezTo>
                  <a:pt x="1864462" y="4463930"/>
                  <a:pt x="1869383" y="4485922"/>
                  <a:pt x="1816219" y="4470938"/>
                </a:cubicBezTo>
                <a:cubicBezTo>
                  <a:pt x="1786214" y="4478916"/>
                  <a:pt x="1794086" y="4458547"/>
                  <a:pt x="1768335" y="4471096"/>
                </a:cubicBezTo>
                <a:cubicBezTo>
                  <a:pt x="1756010" y="4466078"/>
                  <a:pt x="1737157" y="4463295"/>
                  <a:pt x="1725889" y="4456707"/>
                </a:cubicBezTo>
                <a:lnTo>
                  <a:pt x="1704987" y="4453275"/>
                </a:lnTo>
                <a:lnTo>
                  <a:pt x="1678857" y="4447221"/>
                </a:lnTo>
                <a:lnTo>
                  <a:pt x="1674568" y="4435925"/>
                </a:lnTo>
                <a:lnTo>
                  <a:pt x="1634075" y="4429269"/>
                </a:lnTo>
                <a:cubicBezTo>
                  <a:pt x="1619699" y="4424763"/>
                  <a:pt x="1607040" y="4412316"/>
                  <a:pt x="1588492" y="4411465"/>
                </a:cubicBezTo>
                <a:cubicBezTo>
                  <a:pt x="1548666" y="4404488"/>
                  <a:pt x="1441540" y="4396830"/>
                  <a:pt x="1402240" y="4391911"/>
                </a:cubicBezTo>
                <a:cubicBezTo>
                  <a:pt x="1362940" y="4386992"/>
                  <a:pt x="1383536" y="4385271"/>
                  <a:pt x="1352691" y="4381952"/>
                </a:cubicBezTo>
                <a:cubicBezTo>
                  <a:pt x="1322602" y="4385447"/>
                  <a:pt x="1230331" y="4373936"/>
                  <a:pt x="1213419" y="4358161"/>
                </a:cubicBezTo>
                <a:cubicBezTo>
                  <a:pt x="1194291" y="4352958"/>
                  <a:pt x="1171642" y="4355246"/>
                  <a:pt x="1163347" y="4339486"/>
                </a:cubicBezTo>
                <a:cubicBezTo>
                  <a:pt x="1149374" y="4320060"/>
                  <a:pt x="1081104" y="4339702"/>
                  <a:pt x="1091517" y="4319884"/>
                </a:cubicBezTo>
                <a:cubicBezTo>
                  <a:pt x="1067291" y="4326517"/>
                  <a:pt x="1046078" y="4319455"/>
                  <a:pt x="1025956" y="4309010"/>
                </a:cubicBezTo>
                <a:lnTo>
                  <a:pt x="1004286" y="4296626"/>
                </a:lnTo>
                <a:lnTo>
                  <a:pt x="983819" y="4298478"/>
                </a:lnTo>
                <a:cubicBezTo>
                  <a:pt x="974051" y="4282658"/>
                  <a:pt x="953984" y="4293628"/>
                  <a:pt x="939204" y="4282411"/>
                </a:cubicBezTo>
                <a:lnTo>
                  <a:pt x="915836" y="4272323"/>
                </a:lnTo>
                <a:lnTo>
                  <a:pt x="899731" y="4266965"/>
                </a:lnTo>
                <a:lnTo>
                  <a:pt x="893886" y="4264715"/>
                </a:lnTo>
                <a:lnTo>
                  <a:pt x="889021" y="4266066"/>
                </a:lnTo>
                <a:cubicBezTo>
                  <a:pt x="886286" y="4266531"/>
                  <a:pt x="884573" y="4266166"/>
                  <a:pt x="884135" y="4264147"/>
                </a:cubicBezTo>
                <a:lnTo>
                  <a:pt x="884818" y="4261224"/>
                </a:lnTo>
                <a:lnTo>
                  <a:pt x="820228" y="4266638"/>
                </a:lnTo>
                <a:lnTo>
                  <a:pt x="788402" y="4263209"/>
                </a:lnTo>
                <a:cubicBezTo>
                  <a:pt x="756573" y="4279518"/>
                  <a:pt x="718864" y="4245871"/>
                  <a:pt x="687574" y="4276905"/>
                </a:cubicBezTo>
                <a:lnTo>
                  <a:pt x="556383" y="4277125"/>
                </a:lnTo>
                <a:lnTo>
                  <a:pt x="497122" y="4273689"/>
                </a:lnTo>
                <a:cubicBezTo>
                  <a:pt x="484020" y="4279519"/>
                  <a:pt x="445941" y="4269992"/>
                  <a:pt x="454008" y="4273811"/>
                </a:cubicBezTo>
                <a:lnTo>
                  <a:pt x="394229" y="4278215"/>
                </a:lnTo>
                <a:lnTo>
                  <a:pt x="386356" y="4282251"/>
                </a:lnTo>
                <a:lnTo>
                  <a:pt x="383576" y="4284364"/>
                </a:lnTo>
                <a:lnTo>
                  <a:pt x="370039" y="4285533"/>
                </a:lnTo>
                <a:cubicBezTo>
                  <a:pt x="361618" y="4289428"/>
                  <a:pt x="359083" y="4297501"/>
                  <a:pt x="350141" y="4300911"/>
                </a:cubicBezTo>
                <a:cubicBezTo>
                  <a:pt x="345670" y="4302616"/>
                  <a:pt x="339596" y="4303155"/>
                  <a:pt x="330385" y="4301424"/>
                </a:cubicBezTo>
                <a:cubicBezTo>
                  <a:pt x="329804" y="4289693"/>
                  <a:pt x="314374" y="4293109"/>
                  <a:pt x="297835" y="4297065"/>
                </a:cubicBezTo>
                <a:lnTo>
                  <a:pt x="282816" y="4299894"/>
                </a:lnTo>
                <a:lnTo>
                  <a:pt x="281368" y="4300653"/>
                </a:lnTo>
                <a:lnTo>
                  <a:pt x="280684" y="4300295"/>
                </a:lnTo>
                <a:lnTo>
                  <a:pt x="273908" y="4301571"/>
                </a:lnTo>
                <a:cubicBezTo>
                  <a:pt x="266799" y="4301990"/>
                  <a:pt x="261129" y="4300718"/>
                  <a:pt x="258614" y="4295926"/>
                </a:cubicBezTo>
                <a:cubicBezTo>
                  <a:pt x="242516" y="4327823"/>
                  <a:pt x="214979" y="4309338"/>
                  <a:pt x="182068" y="4323284"/>
                </a:cubicBezTo>
                <a:cubicBezTo>
                  <a:pt x="157942" y="4332898"/>
                  <a:pt x="153812" y="4326151"/>
                  <a:pt x="128666" y="4331122"/>
                </a:cubicBezTo>
                <a:cubicBezTo>
                  <a:pt x="77925" y="4373333"/>
                  <a:pt x="87445" y="4341355"/>
                  <a:pt x="21563" y="4371972"/>
                </a:cubicBezTo>
                <a:lnTo>
                  <a:pt x="0" y="4383632"/>
                </a:lnTo>
                <a:close/>
              </a:path>
            </a:pathLst>
          </a:cu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BCEE1CC4-890D-9B7F-076D-29101025BF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5"/>
          <a:stretch/>
        </p:blipFill>
        <p:spPr>
          <a:xfrm>
            <a:off x="6096000" y="15322"/>
            <a:ext cx="6096000" cy="5455552"/>
          </a:xfrm>
          <a:custGeom>
            <a:avLst/>
            <a:gdLst/>
            <a:ahLst/>
            <a:cxnLst/>
            <a:rect l="l" t="t" r="r" b="b"/>
            <a:pathLst>
              <a:path w="6096000" h="5455552">
                <a:moveTo>
                  <a:pt x="0" y="0"/>
                </a:moveTo>
                <a:lnTo>
                  <a:pt x="8632" y="2126"/>
                </a:lnTo>
                <a:cubicBezTo>
                  <a:pt x="71597" y="8644"/>
                  <a:pt x="52747" y="11892"/>
                  <a:pt x="102111" y="11566"/>
                </a:cubicBezTo>
                <a:cubicBezTo>
                  <a:pt x="107032" y="11203"/>
                  <a:pt x="116450" y="20386"/>
                  <a:pt x="135511" y="18109"/>
                </a:cubicBezTo>
                <a:cubicBezTo>
                  <a:pt x="165681" y="22040"/>
                  <a:pt x="149025" y="33094"/>
                  <a:pt x="187668" y="36734"/>
                </a:cubicBezTo>
                <a:cubicBezTo>
                  <a:pt x="184095" y="40156"/>
                  <a:pt x="221954" y="38461"/>
                  <a:pt x="225602" y="50611"/>
                </a:cubicBezTo>
                <a:cubicBezTo>
                  <a:pt x="242020" y="54481"/>
                  <a:pt x="267241" y="57744"/>
                  <a:pt x="286175" y="59952"/>
                </a:cubicBezTo>
                <a:cubicBezTo>
                  <a:pt x="314543" y="65902"/>
                  <a:pt x="328665" y="72319"/>
                  <a:pt x="332857" y="76558"/>
                </a:cubicBezTo>
                <a:cubicBezTo>
                  <a:pt x="361257" y="83289"/>
                  <a:pt x="358186" y="84500"/>
                  <a:pt x="395478" y="98782"/>
                </a:cubicBezTo>
                <a:cubicBezTo>
                  <a:pt x="417363" y="93652"/>
                  <a:pt x="436168" y="104748"/>
                  <a:pt x="445328" y="114882"/>
                </a:cubicBezTo>
                <a:cubicBezTo>
                  <a:pt x="470101" y="124482"/>
                  <a:pt x="523910" y="147405"/>
                  <a:pt x="559300" y="150440"/>
                </a:cubicBezTo>
                <a:cubicBezTo>
                  <a:pt x="613422" y="149710"/>
                  <a:pt x="598278" y="160982"/>
                  <a:pt x="622357" y="169552"/>
                </a:cubicBezTo>
                <a:cubicBezTo>
                  <a:pt x="641101" y="180205"/>
                  <a:pt x="638493" y="171007"/>
                  <a:pt x="658054" y="184474"/>
                </a:cubicBezTo>
                <a:lnTo>
                  <a:pt x="694284" y="200095"/>
                </a:lnTo>
                <a:lnTo>
                  <a:pt x="737979" y="224556"/>
                </a:lnTo>
                <a:lnTo>
                  <a:pt x="747981" y="231280"/>
                </a:lnTo>
                <a:cubicBezTo>
                  <a:pt x="753111" y="231304"/>
                  <a:pt x="756366" y="231723"/>
                  <a:pt x="758445" y="232460"/>
                </a:cubicBezTo>
                <a:cubicBezTo>
                  <a:pt x="758496" y="232559"/>
                  <a:pt x="758549" y="232658"/>
                  <a:pt x="758600" y="232757"/>
                </a:cubicBezTo>
                <a:lnTo>
                  <a:pt x="773364" y="235718"/>
                </a:lnTo>
                <a:cubicBezTo>
                  <a:pt x="790479" y="236082"/>
                  <a:pt x="824818" y="262048"/>
                  <a:pt x="841072" y="261356"/>
                </a:cubicBezTo>
                <a:cubicBezTo>
                  <a:pt x="848247" y="277811"/>
                  <a:pt x="845053" y="250444"/>
                  <a:pt x="872404" y="265382"/>
                </a:cubicBezTo>
                <a:cubicBezTo>
                  <a:pt x="884596" y="267374"/>
                  <a:pt x="889722" y="269394"/>
                  <a:pt x="899938" y="270925"/>
                </a:cubicBezTo>
                <a:cubicBezTo>
                  <a:pt x="900079" y="271345"/>
                  <a:pt x="933560" y="274145"/>
                  <a:pt x="933701" y="274565"/>
                </a:cubicBezTo>
                <a:lnTo>
                  <a:pt x="958104" y="278658"/>
                </a:lnTo>
                <a:lnTo>
                  <a:pt x="963678" y="280729"/>
                </a:lnTo>
                <a:lnTo>
                  <a:pt x="996167" y="277529"/>
                </a:lnTo>
                <a:lnTo>
                  <a:pt x="1012387" y="277350"/>
                </a:lnTo>
                <a:lnTo>
                  <a:pt x="1018139" y="274257"/>
                </a:lnTo>
                <a:cubicBezTo>
                  <a:pt x="1023705" y="272608"/>
                  <a:pt x="1030840" y="272419"/>
                  <a:pt x="1041488" y="275538"/>
                </a:cubicBezTo>
                <a:lnTo>
                  <a:pt x="1043729" y="276831"/>
                </a:lnTo>
                <a:lnTo>
                  <a:pt x="1076532" y="271239"/>
                </a:lnTo>
                <a:cubicBezTo>
                  <a:pt x="1083544" y="269462"/>
                  <a:pt x="1111552" y="278849"/>
                  <a:pt x="1117458" y="275294"/>
                </a:cubicBezTo>
                <a:cubicBezTo>
                  <a:pt x="1173364" y="280135"/>
                  <a:pt x="1207569" y="263603"/>
                  <a:pt x="1275827" y="275029"/>
                </a:cubicBezTo>
                <a:cubicBezTo>
                  <a:pt x="1321519" y="279616"/>
                  <a:pt x="1347196" y="279519"/>
                  <a:pt x="1376683" y="283128"/>
                </a:cubicBezTo>
                <a:cubicBezTo>
                  <a:pt x="1406170" y="286737"/>
                  <a:pt x="1433752" y="293140"/>
                  <a:pt x="1452749" y="296685"/>
                </a:cubicBezTo>
                <a:cubicBezTo>
                  <a:pt x="1471746" y="300230"/>
                  <a:pt x="1466619" y="301895"/>
                  <a:pt x="1490664" y="304401"/>
                </a:cubicBezTo>
                <a:cubicBezTo>
                  <a:pt x="1514709" y="306907"/>
                  <a:pt x="1573675" y="305000"/>
                  <a:pt x="1597021" y="311721"/>
                </a:cubicBezTo>
                <a:cubicBezTo>
                  <a:pt x="1622238" y="311037"/>
                  <a:pt x="1625537" y="322069"/>
                  <a:pt x="1639314" y="320753"/>
                </a:cubicBezTo>
                <a:cubicBezTo>
                  <a:pt x="1710549" y="337224"/>
                  <a:pt x="1769892" y="334296"/>
                  <a:pt x="1856583" y="331628"/>
                </a:cubicBezTo>
                <a:cubicBezTo>
                  <a:pt x="1913730" y="336509"/>
                  <a:pt x="1912698" y="339285"/>
                  <a:pt x="1937745" y="342098"/>
                </a:cubicBezTo>
                <a:cubicBezTo>
                  <a:pt x="1945390" y="344925"/>
                  <a:pt x="1949181" y="335092"/>
                  <a:pt x="1956068" y="338984"/>
                </a:cubicBezTo>
                <a:lnTo>
                  <a:pt x="1991434" y="344183"/>
                </a:lnTo>
                <a:lnTo>
                  <a:pt x="2017399" y="354323"/>
                </a:lnTo>
                <a:lnTo>
                  <a:pt x="2041804" y="360756"/>
                </a:lnTo>
                <a:lnTo>
                  <a:pt x="2071138" y="363487"/>
                </a:lnTo>
                <a:cubicBezTo>
                  <a:pt x="2080124" y="365903"/>
                  <a:pt x="2080713" y="373697"/>
                  <a:pt x="2092557" y="373570"/>
                </a:cubicBezTo>
                <a:cubicBezTo>
                  <a:pt x="2128517" y="378742"/>
                  <a:pt x="2193287" y="383225"/>
                  <a:pt x="2242182" y="388922"/>
                </a:cubicBezTo>
                <a:cubicBezTo>
                  <a:pt x="2266404" y="385527"/>
                  <a:pt x="2301142" y="392029"/>
                  <a:pt x="2311187" y="401718"/>
                </a:cubicBezTo>
                <a:cubicBezTo>
                  <a:pt x="2323182" y="404413"/>
                  <a:pt x="2352098" y="404462"/>
                  <a:pt x="2363765" y="402554"/>
                </a:cubicBezTo>
                <a:cubicBezTo>
                  <a:pt x="2374121" y="402833"/>
                  <a:pt x="2375999" y="406521"/>
                  <a:pt x="2389759" y="407955"/>
                </a:cubicBezTo>
                <a:cubicBezTo>
                  <a:pt x="2404778" y="411334"/>
                  <a:pt x="2437354" y="427346"/>
                  <a:pt x="2451497" y="432353"/>
                </a:cubicBezTo>
                <a:cubicBezTo>
                  <a:pt x="2465640" y="437360"/>
                  <a:pt x="2451256" y="432175"/>
                  <a:pt x="2474615" y="437995"/>
                </a:cubicBezTo>
                <a:cubicBezTo>
                  <a:pt x="2482949" y="439979"/>
                  <a:pt x="2481204" y="447714"/>
                  <a:pt x="2499122" y="451403"/>
                </a:cubicBezTo>
                <a:cubicBezTo>
                  <a:pt x="2517041" y="455093"/>
                  <a:pt x="2557176" y="459358"/>
                  <a:pt x="2582126" y="460132"/>
                </a:cubicBezTo>
                <a:cubicBezTo>
                  <a:pt x="2610000" y="447613"/>
                  <a:pt x="2600233" y="464657"/>
                  <a:pt x="2651203" y="448902"/>
                </a:cubicBezTo>
                <a:cubicBezTo>
                  <a:pt x="2652514" y="450917"/>
                  <a:pt x="2673343" y="450050"/>
                  <a:pt x="2694692" y="451398"/>
                </a:cubicBezTo>
                <a:cubicBezTo>
                  <a:pt x="2716041" y="452746"/>
                  <a:pt x="2761501" y="464041"/>
                  <a:pt x="2779298" y="456988"/>
                </a:cubicBezTo>
                <a:lnTo>
                  <a:pt x="2936306" y="456249"/>
                </a:lnTo>
                <a:lnTo>
                  <a:pt x="3026435" y="468085"/>
                </a:lnTo>
                <a:cubicBezTo>
                  <a:pt x="3057775" y="469980"/>
                  <a:pt x="3063039" y="478620"/>
                  <a:pt x="3083171" y="475230"/>
                </a:cubicBezTo>
                <a:cubicBezTo>
                  <a:pt x="3117108" y="477415"/>
                  <a:pt x="3095622" y="493457"/>
                  <a:pt x="3134778" y="480540"/>
                </a:cubicBezTo>
                <a:cubicBezTo>
                  <a:pt x="3124076" y="494276"/>
                  <a:pt x="3153178" y="476814"/>
                  <a:pt x="3173314" y="487873"/>
                </a:cubicBezTo>
                <a:cubicBezTo>
                  <a:pt x="3201556" y="479719"/>
                  <a:pt x="3230591" y="489990"/>
                  <a:pt x="3247734" y="491186"/>
                </a:cubicBezTo>
                <a:cubicBezTo>
                  <a:pt x="3264877" y="492382"/>
                  <a:pt x="3251612" y="496143"/>
                  <a:pt x="3276172" y="495050"/>
                </a:cubicBezTo>
                <a:lnTo>
                  <a:pt x="3310856" y="500586"/>
                </a:lnTo>
                <a:cubicBezTo>
                  <a:pt x="3309045" y="496015"/>
                  <a:pt x="3314063" y="497362"/>
                  <a:pt x="3327824" y="498077"/>
                </a:cubicBezTo>
                <a:lnTo>
                  <a:pt x="3364782" y="494003"/>
                </a:lnTo>
                <a:lnTo>
                  <a:pt x="3390144" y="498112"/>
                </a:lnTo>
                <a:cubicBezTo>
                  <a:pt x="3393544" y="497973"/>
                  <a:pt x="3417720" y="493499"/>
                  <a:pt x="3417235" y="489988"/>
                </a:cubicBezTo>
                <a:cubicBezTo>
                  <a:pt x="3443685" y="504716"/>
                  <a:pt x="3446332" y="495464"/>
                  <a:pt x="3473455" y="491710"/>
                </a:cubicBezTo>
                <a:cubicBezTo>
                  <a:pt x="3496710" y="493093"/>
                  <a:pt x="3476665" y="493558"/>
                  <a:pt x="3532861" y="495298"/>
                </a:cubicBezTo>
                <a:cubicBezTo>
                  <a:pt x="3554737" y="511467"/>
                  <a:pt x="3539011" y="483579"/>
                  <a:pt x="3581951" y="506221"/>
                </a:cubicBezTo>
                <a:cubicBezTo>
                  <a:pt x="3584053" y="504456"/>
                  <a:pt x="3610563" y="506075"/>
                  <a:pt x="3624438" y="507850"/>
                </a:cubicBezTo>
                <a:cubicBezTo>
                  <a:pt x="3638313" y="509625"/>
                  <a:pt x="3650849" y="507462"/>
                  <a:pt x="3665204" y="516874"/>
                </a:cubicBezTo>
                <a:cubicBezTo>
                  <a:pt x="3675692" y="519769"/>
                  <a:pt x="3656949" y="515532"/>
                  <a:pt x="3689747" y="520459"/>
                </a:cubicBezTo>
                <a:cubicBezTo>
                  <a:pt x="3722545" y="525386"/>
                  <a:pt x="3829449" y="542068"/>
                  <a:pt x="3861993" y="546434"/>
                </a:cubicBezTo>
                <a:cubicBezTo>
                  <a:pt x="3894537" y="550800"/>
                  <a:pt x="3871648" y="553364"/>
                  <a:pt x="3885009" y="553797"/>
                </a:cubicBezTo>
                <a:cubicBezTo>
                  <a:pt x="3898370" y="554230"/>
                  <a:pt x="3927139" y="547164"/>
                  <a:pt x="3942159" y="549034"/>
                </a:cubicBezTo>
                <a:cubicBezTo>
                  <a:pt x="3961015" y="550940"/>
                  <a:pt x="3963811" y="558241"/>
                  <a:pt x="3975129" y="557872"/>
                </a:cubicBezTo>
                <a:cubicBezTo>
                  <a:pt x="3985593" y="547655"/>
                  <a:pt x="3996704" y="547768"/>
                  <a:pt x="4014830" y="553964"/>
                </a:cubicBezTo>
                <a:cubicBezTo>
                  <a:pt x="4048643" y="556748"/>
                  <a:pt x="4048670" y="546238"/>
                  <a:pt x="4081323" y="547753"/>
                </a:cubicBezTo>
                <a:cubicBezTo>
                  <a:pt x="4095652" y="547174"/>
                  <a:pt x="4103318" y="550468"/>
                  <a:pt x="4127224" y="547194"/>
                </a:cubicBezTo>
                <a:cubicBezTo>
                  <a:pt x="4144245" y="547892"/>
                  <a:pt x="4178444" y="549648"/>
                  <a:pt x="4201489" y="539366"/>
                </a:cubicBezTo>
                <a:cubicBezTo>
                  <a:pt x="4226484" y="538057"/>
                  <a:pt x="4208332" y="537593"/>
                  <a:pt x="4235612" y="540183"/>
                </a:cubicBezTo>
                <a:cubicBezTo>
                  <a:pt x="4268938" y="540701"/>
                  <a:pt x="4282810" y="534470"/>
                  <a:pt x="4302068" y="535952"/>
                </a:cubicBezTo>
                <a:cubicBezTo>
                  <a:pt x="4314608" y="531697"/>
                  <a:pt x="4300406" y="536768"/>
                  <a:pt x="4348604" y="531427"/>
                </a:cubicBezTo>
                <a:cubicBezTo>
                  <a:pt x="4367706" y="540886"/>
                  <a:pt x="4384046" y="527950"/>
                  <a:pt x="4400391" y="529988"/>
                </a:cubicBezTo>
                <a:cubicBezTo>
                  <a:pt x="4426313" y="528954"/>
                  <a:pt x="4490025" y="529067"/>
                  <a:pt x="4513659" y="527603"/>
                </a:cubicBezTo>
                <a:cubicBezTo>
                  <a:pt x="4537293" y="526139"/>
                  <a:pt x="4512137" y="523958"/>
                  <a:pt x="4542198" y="521206"/>
                </a:cubicBezTo>
                <a:cubicBezTo>
                  <a:pt x="4597566" y="533455"/>
                  <a:pt x="4628464" y="511410"/>
                  <a:pt x="4684502" y="508712"/>
                </a:cubicBezTo>
                <a:cubicBezTo>
                  <a:pt x="4718519" y="491640"/>
                  <a:pt x="4742626" y="509374"/>
                  <a:pt x="4779821" y="496309"/>
                </a:cubicBezTo>
                <a:cubicBezTo>
                  <a:pt x="4804992" y="492314"/>
                  <a:pt x="4808648" y="496131"/>
                  <a:pt x="4822825" y="494266"/>
                </a:cubicBezTo>
                <a:cubicBezTo>
                  <a:pt x="4837002" y="492401"/>
                  <a:pt x="4852992" y="487905"/>
                  <a:pt x="4864884" y="485118"/>
                </a:cubicBezTo>
                <a:cubicBezTo>
                  <a:pt x="4871249" y="488756"/>
                  <a:pt x="4920720" y="482346"/>
                  <a:pt x="4919578" y="477542"/>
                </a:cubicBezTo>
                <a:cubicBezTo>
                  <a:pt x="4926928" y="479188"/>
                  <a:pt x="4947247" y="485560"/>
                  <a:pt x="4949541" y="477954"/>
                </a:cubicBezTo>
                <a:cubicBezTo>
                  <a:pt x="4987069" y="477873"/>
                  <a:pt x="5008152" y="476806"/>
                  <a:pt x="5040980" y="486944"/>
                </a:cubicBezTo>
                <a:cubicBezTo>
                  <a:pt x="5064311" y="490721"/>
                  <a:pt x="5048016" y="488694"/>
                  <a:pt x="5062537" y="491091"/>
                </a:cubicBezTo>
                <a:cubicBezTo>
                  <a:pt x="5077058" y="493488"/>
                  <a:pt x="5101248" y="489194"/>
                  <a:pt x="5124930" y="488624"/>
                </a:cubicBezTo>
                <a:cubicBezTo>
                  <a:pt x="5148941" y="488756"/>
                  <a:pt x="5176916" y="492838"/>
                  <a:pt x="5194697" y="494266"/>
                </a:cubicBezTo>
                <a:cubicBezTo>
                  <a:pt x="5212478" y="495694"/>
                  <a:pt x="5216720" y="495351"/>
                  <a:pt x="5231615" y="497193"/>
                </a:cubicBezTo>
                <a:cubicBezTo>
                  <a:pt x="5256471" y="493743"/>
                  <a:pt x="5277358" y="495561"/>
                  <a:pt x="5295973" y="502936"/>
                </a:cubicBezTo>
                <a:cubicBezTo>
                  <a:pt x="5310458" y="504829"/>
                  <a:pt x="5303034" y="509138"/>
                  <a:pt x="5313760" y="510935"/>
                </a:cubicBezTo>
                <a:cubicBezTo>
                  <a:pt x="5324486" y="512732"/>
                  <a:pt x="5331325" y="504608"/>
                  <a:pt x="5360330" y="506574"/>
                </a:cubicBezTo>
                <a:cubicBezTo>
                  <a:pt x="5370649" y="506971"/>
                  <a:pt x="5370304" y="514592"/>
                  <a:pt x="5392341" y="515697"/>
                </a:cubicBezTo>
                <a:cubicBezTo>
                  <a:pt x="5414378" y="516802"/>
                  <a:pt x="5502983" y="521559"/>
                  <a:pt x="5535415" y="522731"/>
                </a:cubicBezTo>
                <a:cubicBezTo>
                  <a:pt x="5567847" y="523903"/>
                  <a:pt x="5554717" y="520685"/>
                  <a:pt x="5570264" y="520350"/>
                </a:cubicBezTo>
                <a:cubicBezTo>
                  <a:pt x="5585811" y="520015"/>
                  <a:pt x="5604204" y="511612"/>
                  <a:pt x="5628698" y="520719"/>
                </a:cubicBezTo>
                <a:cubicBezTo>
                  <a:pt x="5647020" y="515874"/>
                  <a:pt x="5647491" y="526993"/>
                  <a:pt x="5667807" y="529861"/>
                </a:cubicBezTo>
                <a:cubicBezTo>
                  <a:pt x="5679016" y="533919"/>
                  <a:pt x="5693046" y="532742"/>
                  <a:pt x="5702300" y="535541"/>
                </a:cubicBezTo>
                <a:cubicBezTo>
                  <a:pt x="5711554" y="538340"/>
                  <a:pt x="5718870" y="538844"/>
                  <a:pt x="5725716" y="541891"/>
                </a:cubicBezTo>
                <a:cubicBezTo>
                  <a:pt x="5732562" y="544938"/>
                  <a:pt x="5734643" y="551045"/>
                  <a:pt x="5743374" y="553823"/>
                </a:cubicBezTo>
                <a:cubicBezTo>
                  <a:pt x="5752105" y="556601"/>
                  <a:pt x="5765759" y="561491"/>
                  <a:pt x="5775722" y="563322"/>
                </a:cubicBezTo>
                <a:cubicBezTo>
                  <a:pt x="5785685" y="565153"/>
                  <a:pt x="5784173" y="562319"/>
                  <a:pt x="5803154" y="564811"/>
                </a:cubicBezTo>
                <a:cubicBezTo>
                  <a:pt x="5834093" y="570132"/>
                  <a:pt x="5861956" y="573987"/>
                  <a:pt x="5896753" y="573511"/>
                </a:cubicBezTo>
                <a:cubicBezTo>
                  <a:pt x="5903276" y="583218"/>
                  <a:pt x="5913663" y="578812"/>
                  <a:pt x="5927554" y="573675"/>
                </a:cubicBezTo>
                <a:cubicBezTo>
                  <a:pt x="5953522" y="580755"/>
                  <a:pt x="5997380" y="586240"/>
                  <a:pt x="6041802" y="602069"/>
                </a:cubicBezTo>
                <a:cubicBezTo>
                  <a:pt x="6060710" y="611771"/>
                  <a:pt x="6064884" y="613437"/>
                  <a:pt x="6078434" y="616108"/>
                </a:cubicBezTo>
                <a:lnTo>
                  <a:pt x="6096000" y="619448"/>
                </a:lnTo>
                <a:lnTo>
                  <a:pt x="6096000" y="5455552"/>
                </a:lnTo>
                <a:lnTo>
                  <a:pt x="6069997" y="5451207"/>
                </a:lnTo>
                <a:cubicBezTo>
                  <a:pt x="6053823" y="5455294"/>
                  <a:pt x="6044686" y="5455132"/>
                  <a:pt x="6037984" y="5444964"/>
                </a:cubicBezTo>
                <a:cubicBezTo>
                  <a:pt x="5998377" y="5442843"/>
                  <a:pt x="5957550" y="5417208"/>
                  <a:pt x="5932185" y="5429303"/>
                </a:cubicBezTo>
                <a:cubicBezTo>
                  <a:pt x="5933795" y="5407890"/>
                  <a:pt x="5919598" y="5415926"/>
                  <a:pt x="5891978" y="5410773"/>
                </a:cubicBezTo>
                <a:cubicBezTo>
                  <a:pt x="5872223" y="5404775"/>
                  <a:pt x="5829555" y="5392164"/>
                  <a:pt x="5813654" y="5386399"/>
                </a:cubicBezTo>
                <a:cubicBezTo>
                  <a:pt x="5797753" y="5380634"/>
                  <a:pt x="5785570" y="5384842"/>
                  <a:pt x="5769613" y="5379294"/>
                </a:cubicBezTo>
                <a:cubicBezTo>
                  <a:pt x="5776777" y="5360980"/>
                  <a:pt x="5681621" y="5373475"/>
                  <a:pt x="5717914" y="5360029"/>
                </a:cubicBezTo>
                <a:cubicBezTo>
                  <a:pt x="5690732" y="5349118"/>
                  <a:pt x="5700727" y="5354575"/>
                  <a:pt x="5686355" y="5359511"/>
                </a:cubicBezTo>
                <a:cubicBezTo>
                  <a:pt x="5652173" y="5354756"/>
                  <a:pt x="5649150" y="5353330"/>
                  <a:pt x="5609707" y="5357833"/>
                </a:cubicBezTo>
                <a:cubicBezTo>
                  <a:pt x="5592195" y="5357127"/>
                  <a:pt x="5585993" y="5354659"/>
                  <a:pt x="5570413" y="5353209"/>
                </a:cubicBezTo>
                <a:cubicBezTo>
                  <a:pt x="5554833" y="5351759"/>
                  <a:pt x="5546238" y="5352814"/>
                  <a:pt x="5516227" y="5349136"/>
                </a:cubicBezTo>
                <a:cubicBezTo>
                  <a:pt x="5492490" y="5344525"/>
                  <a:pt x="5475257" y="5345814"/>
                  <a:pt x="5456088" y="5343158"/>
                </a:cubicBezTo>
                <a:cubicBezTo>
                  <a:pt x="5436918" y="5340503"/>
                  <a:pt x="5425237" y="5336331"/>
                  <a:pt x="5401214" y="5333202"/>
                </a:cubicBezTo>
                <a:cubicBezTo>
                  <a:pt x="5380590" y="5324458"/>
                  <a:pt x="5302803" y="5345416"/>
                  <a:pt x="5287223" y="5319212"/>
                </a:cubicBezTo>
                <a:cubicBezTo>
                  <a:pt x="5230819" y="5324494"/>
                  <a:pt x="5214860" y="5313910"/>
                  <a:pt x="5168498" y="5309267"/>
                </a:cubicBezTo>
                <a:cubicBezTo>
                  <a:pt x="5123665" y="5304413"/>
                  <a:pt x="5118021" y="5307363"/>
                  <a:pt x="5071189" y="5294765"/>
                </a:cubicBezTo>
                <a:cubicBezTo>
                  <a:pt x="5034607" y="5282205"/>
                  <a:pt x="5014978" y="5278240"/>
                  <a:pt x="4972297" y="5275521"/>
                </a:cubicBezTo>
                <a:cubicBezTo>
                  <a:pt x="4969126" y="5282935"/>
                  <a:pt x="4918210" y="5268072"/>
                  <a:pt x="4909975" y="5265882"/>
                </a:cubicBezTo>
                <a:cubicBezTo>
                  <a:pt x="4910918" y="5270758"/>
                  <a:pt x="4884027" y="5272900"/>
                  <a:pt x="4877057" y="5268795"/>
                </a:cubicBezTo>
                <a:cubicBezTo>
                  <a:pt x="4815399" y="5271659"/>
                  <a:pt x="4796579" y="5290311"/>
                  <a:pt x="4750368" y="5280515"/>
                </a:cubicBezTo>
                <a:cubicBezTo>
                  <a:pt x="4714297" y="5280446"/>
                  <a:pt x="4716019" y="5289985"/>
                  <a:pt x="4664197" y="5289876"/>
                </a:cubicBezTo>
                <a:cubicBezTo>
                  <a:pt x="4642396" y="5294034"/>
                  <a:pt x="4648926" y="5285802"/>
                  <a:pt x="4621801" y="5286109"/>
                </a:cubicBezTo>
                <a:cubicBezTo>
                  <a:pt x="4587181" y="5303707"/>
                  <a:pt x="4550367" y="5292240"/>
                  <a:pt x="4501450" y="5291718"/>
                </a:cubicBezTo>
                <a:cubicBezTo>
                  <a:pt x="4441618" y="5290413"/>
                  <a:pt x="4391602" y="5297669"/>
                  <a:pt x="4339538" y="5289896"/>
                </a:cubicBezTo>
                <a:cubicBezTo>
                  <a:pt x="4320399" y="5296143"/>
                  <a:pt x="4294824" y="5304547"/>
                  <a:pt x="4273798" y="5293687"/>
                </a:cubicBezTo>
                <a:cubicBezTo>
                  <a:pt x="4218595" y="5295417"/>
                  <a:pt x="4225039" y="5300366"/>
                  <a:pt x="4204001" y="5294046"/>
                </a:cubicBezTo>
                <a:cubicBezTo>
                  <a:pt x="4162118" y="5296469"/>
                  <a:pt x="4168874" y="5290927"/>
                  <a:pt x="4131013" y="5287923"/>
                </a:cubicBezTo>
                <a:cubicBezTo>
                  <a:pt x="4100184" y="5283304"/>
                  <a:pt x="4115521" y="5283729"/>
                  <a:pt x="4087000" y="5283169"/>
                </a:cubicBezTo>
                <a:cubicBezTo>
                  <a:pt x="4060034" y="5291706"/>
                  <a:pt x="4041568" y="5281154"/>
                  <a:pt x="4034328" y="5278941"/>
                </a:cubicBezTo>
                <a:cubicBezTo>
                  <a:pt x="4008845" y="5280382"/>
                  <a:pt x="3971113" y="5268624"/>
                  <a:pt x="3975385" y="5283804"/>
                </a:cubicBezTo>
                <a:cubicBezTo>
                  <a:pt x="3939593" y="5263231"/>
                  <a:pt x="3940927" y="5284115"/>
                  <a:pt x="3902682" y="5278816"/>
                </a:cubicBezTo>
                <a:cubicBezTo>
                  <a:pt x="3882526" y="5271283"/>
                  <a:pt x="3856417" y="5267233"/>
                  <a:pt x="3843763" y="5276642"/>
                </a:cubicBezTo>
                <a:cubicBezTo>
                  <a:pt x="3766863" y="5264696"/>
                  <a:pt x="3813381" y="5261088"/>
                  <a:pt x="3734981" y="5248544"/>
                </a:cubicBezTo>
                <a:cubicBezTo>
                  <a:pt x="3694311" y="5242227"/>
                  <a:pt x="3633976" y="5239795"/>
                  <a:pt x="3602355" y="5230777"/>
                </a:cubicBezTo>
                <a:cubicBezTo>
                  <a:pt x="3570735" y="5221759"/>
                  <a:pt x="3562983" y="5225833"/>
                  <a:pt x="3538517" y="5219315"/>
                </a:cubicBezTo>
                <a:cubicBezTo>
                  <a:pt x="3514052" y="5212798"/>
                  <a:pt x="3482747" y="5212305"/>
                  <a:pt x="3463058" y="5208965"/>
                </a:cubicBezTo>
                <a:cubicBezTo>
                  <a:pt x="3443369" y="5205624"/>
                  <a:pt x="3422900" y="5197673"/>
                  <a:pt x="3420380" y="5199276"/>
                </a:cubicBezTo>
                <a:cubicBezTo>
                  <a:pt x="3380714" y="5190779"/>
                  <a:pt x="3368868" y="5201274"/>
                  <a:pt x="3345184" y="5183516"/>
                </a:cubicBezTo>
                <a:cubicBezTo>
                  <a:pt x="3324916" y="5181274"/>
                  <a:pt x="3320333" y="5179327"/>
                  <a:pt x="3298771" y="5178904"/>
                </a:cubicBezTo>
                <a:cubicBezTo>
                  <a:pt x="3277209" y="5178481"/>
                  <a:pt x="3245843" y="5181014"/>
                  <a:pt x="3215809" y="5180977"/>
                </a:cubicBezTo>
                <a:cubicBezTo>
                  <a:pt x="3184688" y="5182696"/>
                  <a:pt x="3183910" y="5199151"/>
                  <a:pt x="3154917" y="5182487"/>
                </a:cubicBezTo>
                <a:cubicBezTo>
                  <a:pt x="3155210" y="5186026"/>
                  <a:pt x="3140142" y="5187176"/>
                  <a:pt x="3136265" y="5187060"/>
                </a:cubicBezTo>
                <a:lnTo>
                  <a:pt x="3105563" y="5188768"/>
                </a:lnTo>
                <a:lnTo>
                  <a:pt x="3102974" y="5183180"/>
                </a:lnTo>
                <a:cubicBezTo>
                  <a:pt x="3091506" y="5180875"/>
                  <a:pt x="3071814" y="5186387"/>
                  <a:pt x="3060354" y="5187376"/>
                </a:cubicBezTo>
                <a:lnTo>
                  <a:pt x="3034213" y="5189113"/>
                </a:lnTo>
                <a:lnTo>
                  <a:pt x="3024272" y="5188328"/>
                </a:lnTo>
                <a:lnTo>
                  <a:pt x="3020033" y="5188388"/>
                </a:lnTo>
                <a:lnTo>
                  <a:pt x="3009083" y="5184215"/>
                </a:lnTo>
                <a:cubicBezTo>
                  <a:pt x="2998901" y="5183170"/>
                  <a:pt x="2991286" y="5176456"/>
                  <a:pt x="2985198" y="5175435"/>
                </a:cubicBezTo>
                <a:cubicBezTo>
                  <a:pt x="2979110" y="5174414"/>
                  <a:pt x="2977314" y="5182166"/>
                  <a:pt x="2972552" y="5178092"/>
                </a:cubicBezTo>
                <a:cubicBezTo>
                  <a:pt x="2978585" y="5175121"/>
                  <a:pt x="2969122" y="5172700"/>
                  <a:pt x="2964948" y="5170542"/>
                </a:cubicBezTo>
                <a:lnTo>
                  <a:pt x="2927081" y="5167883"/>
                </a:lnTo>
                <a:cubicBezTo>
                  <a:pt x="2881315" y="5170765"/>
                  <a:pt x="2897505" y="5157632"/>
                  <a:pt x="2883507" y="5165948"/>
                </a:cubicBezTo>
                <a:cubicBezTo>
                  <a:pt x="2848802" y="5172562"/>
                  <a:pt x="2841183" y="5172540"/>
                  <a:pt x="2828808" y="5171024"/>
                </a:cubicBezTo>
                <a:cubicBezTo>
                  <a:pt x="2789723" y="5176358"/>
                  <a:pt x="2783598" y="5178552"/>
                  <a:pt x="2733350" y="5182954"/>
                </a:cubicBezTo>
                <a:cubicBezTo>
                  <a:pt x="2705294" y="5195484"/>
                  <a:pt x="2697276" y="5196299"/>
                  <a:pt x="2676026" y="5201528"/>
                </a:cubicBezTo>
                <a:cubicBezTo>
                  <a:pt x="2649850" y="5209688"/>
                  <a:pt x="2656777" y="5215631"/>
                  <a:pt x="2624966" y="5219503"/>
                </a:cubicBezTo>
                <a:cubicBezTo>
                  <a:pt x="2608822" y="5223802"/>
                  <a:pt x="2596717" y="5233960"/>
                  <a:pt x="2586657" y="5237693"/>
                </a:cubicBezTo>
                <a:cubicBezTo>
                  <a:pt x="2576598" y="5241426"/>
                  <a:pt x="2572560" y="5240215"/>
                  <a:pt x="2555604" y="5242950"/>
                </a:cubicBezTo>
                <a:cubicBezTo>
                  <a:pt x="2544327" y="5242024"/>
                  <a:pt x="2507818" y="5241999"/>
                  <a:pt x="2501014" y="5243732"/>
                </a:cubicBezTo>
                <a:cubicBezTo>
                  <a:pt x="2481627" y="5253849"/>
                  <a:pt x="2464234" y="5242512"/>
                  <a:pt x="2430333" y="5242347"/>
                </a:cubicBezTo>
                <a:lnTo>
                  <a:pt x="2390297" y="5243718"/>
                </a:lnTo>
                <a:cubicBezTo>
                  <a:pt x="2383025" y="5238323"/>
                  <a:pt x="2325738" y="5236407"/>
                  <a:pt x="2321676" y="5229096"/>
                </a:cubicBezTo>
                <a:cubicBezTo>
                  <a:pt x="2300682" y="5221752"/>
                  <a:pt x="2300605" y="5203239"/>
                  <a:pt x="2268081" y="5196194"/>
                </a:cubicBezTo>
                <a:cubicBezTo>
                  <a:pt x="2250549" y="5189151"/>
                  <a:pt x="2260291" y="5206888"/>
                  <a:pt x="2216485" y="5186836"/>
                </a:cubicBezTo>
                <a:cubicBezTo>
                  <a:pt x="2176812" y="5155811"/>
                  <a:pt x="2009284" y="5133290"/>
                  <a:pt x="2001494" y="5079343"/>
                </a:cubicBezTo>
                <a:cubicBezTo>
                  <a:pt x="1930452" y="5061834"/>
                  <a:pt x="1990088" y="5062662"/>
                  <a:pt x="1894629" y="5047832"/>
                </a:cubicBezTo>
                <a:cubicBezTo>
                  <a:pt x="1809963" y="5035276"/>
                  <a:pt x="1557661" y="5013588"/>
                  <a:pt x="1500237" y="4994679"/>
                </a:cubicBezTo>
                <a:cubicBezTo>
                  <a:pt x="1422590" y="4985100"/>
                  <a:pt x="1462550" y="4984560"/>
                  <a:pt x="1428745" y="4990358"/>
                </a:cubicBezTo>
                <a:cubicBezTo>
                  <a:pt x="1371818" y="4998904"/>
                  <a:pt x="1368586" y="4981591"/>
                  <a:pt x="1331117" y="4982813"/>
                </a:cubicBezTo>
                <a:cubicBezTo>
                  <a:pt x="1275392" y="4969813"/>
                  <a:pt x="1167811" y="4963517"/>
                  <a:pt x="1094400" y="4949677"/>
                </a:cubicBezTo>
                <a:cubicBezTo>
                  <a:pt x="1032555" y="4940283"/>
                  <a:pt x="1020613" y="4926459"/>
                  <a:pt x="960420" y="4921601"/>
                </a:cubicBezTo>
                <a:cubicBezTo>
                  <a:pt x="926461" y="4913284"/>
                  <a:pt x="907935" y="4932317"/>
                  <a:pt x="890651" y="4899776"/>
                </a:cubicBezTo>
                <a:cubicBezTo>
                  <a:pt x="868932" y="4886871"/>
                  <a:pt x="828943" y="4886321"/>
                  <a:pt x="792786" y="4879490"/>
                </a:cubicBezTo>
                <a:cubicBezTo>
                  <a:pt x="774601" y="4877972"/>
                  <a:pt x="755410" y="4883422"/>
                  <a:pt x="715957" y="4873155"/>
                </a:cubicBezTo>
                <a:cubicBezTo>
                  <a:pt x="685950" y="4865367"/>
                  <a:pt x="651097" y="4849744"/>
                  <a:pt x="647625" y="4870967"/>
                </a:cubicBezTo>
                <a:cubicBezTo>
                  <a:pt x="617175" y="4843306"/>
                  <a:pt x="628363" y="4862320"/>
                  <a:pt x="588833" y="4861867"/>
                </a:cubicBezTo>
                <a:cubicBezTo>
                  <a:pt x="485840" y="4832827"/>
                  <a:pt x="444489" y="4851587"/>
                  <a:pt x="366769" y="4836563"/>
                </a:cubicBezTo>
                <a:cubicBezTo>
                  <a:pt x="347086" y="4818158"/>
                  <a:pt x="343282" y="4863016"/>
                  <a:pt x="293285" y="4819988"/>
                </a:cubicBezTo>
                <a:cubicBezTo>
                  <a:pt x="289569" y="4822136"/>
                  <a:pt x="267030" y="4799681"/>
                  <a:pt x="251789" y="4793960"/>
                </a:cubicBezTo>
                <a:cubicBezTo>
                  <a:pt x="236548" y="4788239"/>
                  <a:pt x="215411" y="4786648"/>
                  <a:pt x="201835" y="4785664"/>
                </a:cubicBezTo>
                <a:cubicBezTo>
                  <a:pt x="188258" y="4784679"/>
                  <a:pt x="186209" y="4788050"/>
                  <a:pt x="170329" y="4788050"/>
                </a:cubicBezTo>
                <a:cubicBezTo>
                  <a:pt x="154448" y="4788050"/>
                  <a:pt x="132774" y="4775085"/>
                  <a:pt x="103478" y="4797957"/>
                </a:cubicBezTo>
                <a:cubicBezTo>
                  <a:pt x="89551" y="4796239"/>
                  <a:pt x="97852" y="4783571"/>
                  <a:pt x="86767" y="4777747"/>
                </a:cubicBezTo>
                <a:cubicBezTo>
                  <a:pt x="81225" y="4774835"/>
                  <a:pt x="72809" y="4772046"/>
                  <a:pt x="63762" y="4769537"/>
                </a:cubicBezTo>
                <a:lnTo>
                  <a:pt x="37001" y="4763022"/>
                </a:lnTo>
                <a:lnTo>
                  <a:pt x="37482" y="4761597"/>
                </a:lnTo>
                <a:cubicBezTo>
                  <a:pt x="35277" y="4760236"/>
                  <a:pt x="31697" y="4759001"/>
                  <a:pt x="30394" y="4758901"/>
                </a:cubicBezTo>
                <a:cubicBezTo>
                  <a:pt x="29091" y="4758801"/>
                  <a:pt x="30066" y="4759837"/>
                  <a:pt x="36971" y="4763015"/>
                </a:cubicBezTo>
                <a:lnTo>
                  <a:pt x="37001" y="4763022"/>
                </a:lnTo>
                <a:lnTo>
                  <a:pt x="36315" y="4765055"/>
                </a:lnTo>
                <a:cubicBezTo>
                  <a:pt x="32115" y="4765663"/>
                  <a:pt x="22886" y="4765389"/>
                  <a:pt x="4975" y="4763227"/>
                </a:cubicBezTo>
                <a:lnTo>
                  <a:pt x="0" y="4762420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390" name="Rectangle 58389">
            <a:extLst>
              <a:ext uri="{FF2B5EF4-FFF2-40B4-BE49-F238E27FC236}">
                <a16:creationId xmlns:a16="http://schemas.microsoft.com/office/drawing/2014/main" id="{6ECA6DCB-B7E1-40A9-9524-540C6DA40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589560" y="856180"/>
            <a:ext cx="5279408" cy="1128068"/>
          </a:xfrm>
        </p:spPr>
        <p:txBody>
          <a:bodyPr vert="horz" lIns="91432" tIns="45716" rIns="91432" bIns="45716" rtlCol="0" anchor="ctr">
            <a:normAutofit/>
          </a:bodyPr>
          <a:lstStyle/>
          <a:p>
            <a:pPr eaLnBrk="1" hangingPunct="1"/>
            <a:r>
              <a:rPr lang="en-US" sz="3400">
                <a:latin typeface="Arial Black" pitchFamily="34" charset="0"/>
              </a:rPr>
              <a:t>AIS GAUGING</a:t>
            </a:r>
            <a:br>
              <a:rPr lang="en-US" sz="3400">
                <a:latin typeface="Arial Black" pitchFamily="34" charset="0"/>
              </a:rPr>
            </a:br>
            <a:r>
              <a:rPr lang="en-US" sz="3400">
                <a:latin typeface="Arial Black" pitchFamily="34" charset="0"/>
              </a:rPr>
              <a:t>Service and Support</a:t>
            </a:r>
          </a:p>
        </p:txBody>
      </p:sp>
      <p:grpSp>
        <p:nvGrpSpPr>
          <p:cNvPr id="58392" name="Group 5839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58393" name="Rectangle 5839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94" name="Rectangle 5839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396" name="Rectangle 5839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0719" y="2330505"/>
            <a:ext cx="5278066" cy="3979585"/>
          </a:xfrm>
        </p:spPr>
        <p:txBody>
          <a:bodyPr anchor="ctr">
            <a:normAutofit/>
          </a:bodyPr>
          <a:lstStyle/>
          <a:p>
            <a:pPr marL="361950" indent="-361950" defTabSz="966788"/>
            <a:r>
              <a:rPr lang="en-US" sz="2000" dirty="0"/>
              <a:t>Remote Access</a:t>
            </a:r>
          </a:p>
          <a:p>
            <a:pPr marL="361950" indent="-361950" defTabSz="966788"/>
            <a:endParaRPr lang="en-US" sz="2000" dirty="0"/>
          </a:p>
          <a:p>
            <a:pPr marL="361950" indent="-361950" defTabSz="966788"/>
            <a:r>
              <a:rPr lang="en-US" sz="2000" dirty="0"/>
              <a:t>24/7 Support</a:t>
            </a:r>
          </a:p>
          <a:p>
            <a:pPr marL="361950" indent="-361950" defTabSz="966788"/>
            <a:endParaRPr lang="en-US" sz="2000" dirty="0"/>
          </a:p>
          <a:p>
            <a:pPr marL="361950" indent="-361950" defTabSz="966788"/>
            <a:r>
              <a:rPr lang="en-US" sz="2000" dirty="0"/>
              <a:t>8 Service Engineers in North America</a:t>
            </a:r>
          </a:p>
          <a:p>
            <a:pPr marL="361950" indent="-361950" defTabSz="966788"/>
            <a:endParaRPr lang="en-US" sz="2000" dirty="0"/>
          </a:p>
          <a:p>
            <a:pPr marL="361950" indent="-361950" defTabSz="966788"/>
            <a:r>
              <a:rPr lang="en-US" sz="2000" dirty="0"/>
              <a:t>All Parts Stocked and Available to Ship Overnight</a:t>
            </a:r>
          </a:p>
          <a:p>
            <a:pPr marL="361950" indent="-361950" defTabSz="966788"/>
            <a:endParaRPr lang="en-US" sz="2000" dirty="0"/>
          </a:p>
          <a:p>
            <a:pPr marL="361950" indent="-361950" defTabSz="966788"/>
            <a:r>
              <a:rPr lang="en-US" sz="2000" dirty="0"/>
              <a:t>Emergency Onsite Support</a:t>
            </a:r>
          </a:p>
        </p:txBody>
      </p:sp>
      <p:sp>
        <p:nvSpPr>
          <p:cNvPr id="58398" name="Rectangle 5839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400" name="Rectangle 5839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wearing a hard hat and safety jacket&#10;&#10;Description automatically generated">
            <a:extLst>
              <a:ext uri="{FF2B5EF4-FFF2-40B4-BE49-F238E27FC236}">
                <a16:creationId xmlns:a16="http://schemas.microsoft.com/office/drawing/2014/main" id="{8388A026-9DB1-11BB-5314-494CDB5C8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2" r="4" b="9181"/>
          <a:stretch/>
        </p:blipFill>
        <p:spPr>
          <a:xfrm>
            <a:off x="7083423" y="581892"/>
            <a:ext cx="4397433" cy="2518756"/>
          </a:xfrm>
          <a:prstGeom prst="rect">
            <a:avLst/>
          </a:prstGeom>
        </p:spPr>
      </p:pic>
      <p:sp>
        <p:nvSpPr>
          <p:cNvPr id="58402" name="Rectangle 58401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1447F751-D232-4FF3-95E9-8861D81497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0543"/>
          <a:stretch/>
        </p:blipFill>
        <p:spPr>
          <a:xfrm>
            <a:off x="7083423" y="3707894"/>
            <a:ext cx="4395569" cy="25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47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379" name="Rectangle 5837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381" name="Rectangle 5838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383" name="Rectangle 5838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385" name="Rectangle 5838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de-DE" sz="4000" b="1" dirty="0">
                <a:solidFill>
                  <a:srgbClr val="FFFFFF"/>
                </a:solidFill>
              </a:rPr>
              <a:t>AIS </a:t>
            </a:r>
            <a:r>
              <a:rPr lang="de-DE" sz="4000" b="1" dirty="0" err="1">
                <a:solidFill>
                  <a:srgbClr val="FFFFFF"/>
                </a:solidFill>
              </a:rPr>
              <a:t>Gauging</a:t>
            </a:r>
            <a:r>
              <a:rPr lang="de-DE" sz="4000" b="1" dirty="0">
                <a:solidFill>
                  <a:srgbClr val="FFFFFF"/>
                </a:solidFill>
              </a:rPr>
              <a:t> Upgrades</a:t>
            </a:r>
            <a:endParaRPr lang="de-DE" sz="4000" b="1" i="1" dirty="0">
              <a:solidFill>
                <a:srgbClr val="FFFF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F8499E-098D-82A4-7A54-82C70B384ADB}"/>
              </a:ext>
            </a:extLst>
          </p:cNvPr>
          <p:cNvSpPr/>
          <p:nvPr/>
        </p:nvSpPr>
        <p:spPr>
          <a:xfrm>
            <a:off x="4843854" y="2272293"/>
            <a:ext cx="7203973" cy="7353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CBEC51-B89D-81C3-36D5-1C084D895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280" y="2170031"/>
            <a:ext cx="8112750" cy="46142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A3DF6F-D018-85A1-4A37-0ABE81D58919}"/>
              </a:ext>
            </a:extLst>
          </p:cNvPr>
          <p:cNvSpPr txBox="1"/>
          <p:nvPr/>
        </p:nvSpPr>
        <p:spPr>
          <a:xfrm>
            <a:off x="11970" y="2272293"/>
            <a:ext cx="5154390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700" b="1" dirty="0"/>
              <a:t>Minimal Downtime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700" b="1" dirty="0"/>
              <a:t>Non-proprietary off-the-shelf components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700" b="1" dirty="0"/>
              <a:t>No Forced Obsolescence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700" dirty="0"/>
              <a:t>IO Processor and Module Supported for Life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700" b="1" dirty="0"/>
              <a:t>Open Platform Architecture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700" dirty="0"/>
              <a:t>OPC tag-name Driven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700" dirty="0"/>
              <a:t>Seamlessly Integrate into any Existing PLC or Data Collection System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898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22" name="Rectangle 15362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24" name="Rectangle 15362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191346" y="-28965"/>
            <a:ext cx="5809307" cy="10035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AIS GAUGING INSTALLS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BF1692-FD70-B1A0-50C3-2B8DDBE54A44}"/>
              </a:ext>
            </a:extLst>
          </p:cNvPr>
          <p:cNvSpPr txBox="1"/>
          <p:nvPr/>
        </p:nvSpPr>
        <p:spPr>
          <a:xfrm>
            <a:off x="41634" y="694347"/>
            <a:ext cx="7306992" cy="3231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We have emerged as a leading provider of 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Online Non-contact Gauging &amp; Control Systems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globally for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production lines in the fields of </a:t>
            </a: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Plastics Extrusion            :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Extruded Sheet film, Cast film, Blown film , Bi-axially oriented film </a:t>
            </a:r>
          </a:p>
          <a:p>
            <a:pPr lvl="1"/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Non-Woven &amp; textiles    :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Spun-bonded fabric ,  Spun-lace fabric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Extrusion Coating           :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Wet &amp; Dry Liquid solution coating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Lamination &amp; Converting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PVC Calendaring film   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Rubber Calendaring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1799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7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Pre-</a:t>
            </a:r>
            <a:r>
              <a:rPr lang="en-US" sz="1799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</a:t>
            </a:r>
            <a:r>
              <a:rPr lang="en-US" sz="17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Composites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07E171-4C98-4E80-AD4D-463F8EB3A8E0}"/>
              </a:ext>
            </a:extLst>
          </p:cNvPr>
          <p:cNvSpPr txBox="1"/>
          <p:nvPr/>
        </p:nvSpPr>
        <p:spPr>
          <a:xfrm>
            <a:off x="41634" y="3996533"/>
            <a:ext cx="611612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Metal Application: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Steel &amp; Other Metal Mills, Hot Melt Coating, Cold mills, Process lines,  Reversing mills, aluminum foil</a:t>
            </a:r>
          </a:p>
          <a:p>
            <a:pPr lvl="1"/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Paper Mills </a:t>
            </a: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Battery Energy Application: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Anode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coating, Cathode Coating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Foam Material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Textiles / Carpet /Roofing material /Flooring material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Float glass </a:t>
            </a: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Fiberglass insulation film</a:t>
            </a: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1CA36B-6AB0-855C-BFB1-AF1D05959AB3}"/>
              </a:ext>
            </a:extLst>
          </p:cNvPr>
          <p:cNvSpPr txBox="1"/>
          <p:nvPr/>
        </p:nvSpPr>
        <p:spPr>
          <a:xfrm>
            <a:off x="8854976" y="16667"/>
            <a:ext cx="3337808" cy="67008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Close-up of a machine&#10;&#10;Description automatically generated">
            <a:extLst>
              <a:ext uri="{FF2B5EF4-FFF2-40B4-BE49-F238E27FC236}">
                <a16:creationId xmlns:a16="http://schemas.microsoft.com/office/drawing/2014/main" id="{17E26479-F583-28F1-A24B-8AA4C3CCC7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9079822" y="16667"/>
            <a:ext cx="2837032" cy="1219466"/>
          </a:xfrm>
          <a:prstGeom prst="rect">
            <a:avLst/>
          </a:prstGeom>
        </p:spPr>
      </p:pic>
      <p:pic>
        <p:nvPicPr>
          <p:cNvPr id="8" name="Picture 7" descr="A machine with plastic rolls&#10;&#10;Description automatically generated">
            <a:extLst>
              <a:ext uri="{FF2B5EF4-FFF2-40B4-BE49-F238E27FC236}">
                <a16:creationId xmlns:a16="http://schemas.microsoft.com/office/drawing/2014/main" id="{EBB42A78-D191-9CA8-46E8-E171FCF3A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822" y="1407046"/>
            <a:ext cx="2837032" cy="1378488"/>
          </a:xfrm>
          <a:prstGeom prst="rect">
            <a:avLst/>
          </a:prstGeom>
        </p:spPr>
      </p:pic>
      <p:pic>
        <p:nvPicPr>
          <p:cNvPr id="5" name="Picture 4" descr="A white machine with orange buttons and a red button&#10;&#10;Description automatically generated">
            <a:extLst>
              <a:ext uri="{FF2B5EF4-FFF2-40B4-BE49-F238E27FC236}">
                <a16:creationId xmlns:a16="http://schemas.microsoft.com/office/drawing/2014/main" id="{75EA3416-F90E-A7FA-C88C-5E03527A8B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364" y="2956448"/>
            <a:ext cx="2837032" cy="1378488"/>
          </a:xfrm>
          <a:prstGeom prst="rect">
            <a:avLst/>
          </a:prstGeom>
        </p:spPr>
      </p:pic>
      <p:pic>
        <p:nvPicPr>
          <p:cNvPr id="10" name="Picture 9" descr="A machine with a piece of paper&#10;&#10;Description automatically generated">
            <a:extLst>
              <a:ext uri="{FF2B5EF4-FFF2-40B4-BE49-F238E27FC236}">
                <a16:creationId xmlns:a16="http://schemas.microsoft.com/office/drawing/2014/main" id="{8D1B4029-E2DD-D9CE-5228-955D2E9B9D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364" y="4483808"/>
            <a:ext cx="2837032" cy="1703105"/>
          </a:xfrm>
          <a:prstGeom prst="rect">
            <a:avLst/>
          </a:prstGeom>
        </p:spPr>
      </p:pic>
      <p:pic>
        <p:nvPicPr>
          <p:cNvPr id="1028" name="Picture 4" descr="Image result for multiple arrows coming together into one">
            <a:extLst>
              <a:ext uri="{FF2B5EF4-FFF2-40B4-BE49-F238E27FC236}">
                <a16:creationId xmlns:a16="http://schemas.microsoft.com/office/drawing/2014/main" id="{5760ADF5-7760-488A-E761-DDD3B6B3D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05720" y="2401090"/>
            <a:ext cx="2314575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9607" name="Rectangle 40960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machine with wires and wires&#10;&#10;Description automatically generated with medium confidence">
            <a:extLst>
              <a:ext uri="{FF2B5EF4-FFF2-40B4-BE49-F238E27FC236}">
                <a16:creationId xmlns:a16="http://schemas.microsoft.com/office/drawing/2014/main" id="{524D2689-1688-3257-FDCE-4043A3BA5C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"/>
          <a:stretch/>
        </p:blipFill>
        <p:spPr>
          <a:xfrm>
            <a:off x="2346086" y="10"/>
            <a:ext cx="9669642" cy="6857990"/>
          </a:xfrm>
          <a:prstGeom prst="rect">
            <a:avLst/>
          </a:prstGeom>
        </p:spPr>
      </p:pic>
      <p:sp>
        <p:nvSpPr>
          <p:cNvPr id="409609" name="Rectangle 40960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0661" y="0"/>
            <a:ext cx="4339728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AIS Gauging Measurement Sensors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20661" y="1557619"/>
            <a:ext cx="4064052" cy="5162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Aptos" panose="020B0004020202020204" pitchFamily="34" charset="0"/>
              </a:rPr>
              <a:t>BASIS WEIGHT SENSORS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i="1" dirty="0" err="1">
                <a:latin typeface="Aptos" panose="020B0004020202020204" pitchFamily="34" charset="0"/>
              </a:rPr>
              <a:t>BetaTEK</a:t>
            </a:r>
            <a:r>
              <a:rPr lang="en-US" sz="2000" i="1" dirty="0">
                <a:latin typeface="Aptos" panose="020B0004020202020204" pitchFamily="34" charset="0"/>
              </a:rPr>
              <a:t> (Sr-90, Kr-85)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i="1" dirty="0">
                <a:latin typeface="Aptos" panose="020B0004020202020204" pitchFamily="34" charset="0"/>
              </a:rPr>
              <a:t>X-Ray Backscatter Sensor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i="1" dirty="0">
                <a:latin typeface="Aptos" panose="020B0004020202020204" pitchFamily="34" charset="0"/>
              </a:rPr>
              <a:t>X-Ray Transmission Sensor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latin typeface="Aptos" panose="020B0004020202020204" pitchFamily="34" charset="0"/>
              </a:rPr>
              <a:t>Infrared Absorption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 err="1">
                <a:latin typeface="Aptos" panose="020B0004020202020204" pitchFamily="34" charset="0"/>
              </a:rPr>
              <a:t>Ultrosonic</a:t>
            </a:r>
            <a:endParaRPr lang="en-US" sz="2000" i="1" dirty="0">
              <a:latin typeface="Aptos" panose="020B0004020202020204" pitchFamily="34" charset="0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Aptos" panose="020B0004020202020204" pitchFamily="34" charset="0"/>
              </a:rPr>
              <a:t>MOISTURE SENSORS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i="1" dirty="0" err="1">
                <a:latin typeface="Aptos" panose="020B0004020202020204" pitchFamily="34" charset="0"/>
              </a:rPr>
              <a:t>InfraTEK</a:t>
            </a:r>
            <a:endParaRPr lang="en-US" sz="2000" i="1" dirty="0">
              <a:latin typeface="Aptos" panose="020B0004020202020204" pitchFamily="34" charset="0"/>
            </a:endParaRP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i="1" dirty="0" err="1">
                <a:latin typeface="Aptos" panose="020B0004020202020204" pitchFamily="34" charset="0"/>
              </a:rPr>
              <a:t>WaveTEK</a:t>
            </a:r>
            <a:endParaRPr lang="en-US" sz="2000" i="1" dirty="0">
              <a:latin typeface="Aptos" panose="020B0004020202020204" pitchFamily="34" charset="0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Aptos" panose="020B0004020202020204" pitchFamily="34" charset="0"/>
              </a:rPr>
              <a:t>CALIPER THICKNESS SENSORS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i="1" dirty="0" err="1">
                <a:latin typeface="Aptos" panose="020B0004020202020204" pitchFamily="34" charset="0"/>
              </a:rPr>
              <a:t>LaserTEK</a:t>
            </a:r>
            <a:r>
              <a:rPr lang="en-US" sz="2000" i="1" dirty="0">
                <a:latin typeface="Aptos" panose="020B0004020202020204" pitchFamily="34" charset="0"/>
              </a:rPr>
              <a:t> - Laser Triangulation (Single- and Dual-Sided)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 err="1">
                <a:latin typeface="Aptos" panose="020B0004020202020204" pitchFamily="34" charset="0"/>
              </a:rPr>
              <a:t>ShadowTEK</a:t>
            </a:r>
            <a:endParaRPr lang="en-US" sz="2000" i="1" dirty="0">
              <a:latin typeface="Aptos" panose="020B0004020202020204" pitchFamily="34" charset="0"/>
            </a:endParaRP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 err="1">
                <a:latin typeface="Aptos" panose="020B0004020202020204" pitchFamily="34" charset="0"/>
              </a:rPr>
              <a:t>TeraHertz</a:t>
            </a:r>
            <a:endParaRPr lang="en-US" sz="2000" i="1" dirty="0">
              <a:latin typeface="Aptos" panose="020B0004020202020204" pitchFamily="34" charset="0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Aptos" panose="020B0004020202020204" pitchFamily="34" charset="0"/>
              </a:rPr>
              <a:t>AIR PERMEABILITY SENSOR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 err="1">
                <a:latin typeface="Aptos" panose="020B0004020202020204" pitchFamily="34" charset="0"/>
              </a:rPr>
              <a:t>PirosityPRO</a:t>
            </a:r>
            <a:endParaRPr lang="en-US" sz="2000" i="1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chine with a red light">
            <a:extLst>
              <a:ext uri="{FF2B5EF4-FFF2-40B4-BE49-F238E27FC236}">
                <a16:creationId xmlns:a16="http://schemas.microsoft.com/office/drawing/2014/main" id="{281EA964-9C23-3705-ED1E-117949CA5B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191" y="3292843"/>
            <a:ext cx="4504809" cy="2560002"/>
          </a:xfrm>
          <a:prstGeom prst="rect">
            <a:avLst/>
          </a:prstGeom>
        </p:spPr>
      </p:pic>
      <p:pic>
        <p:nvPicPr>
          <p:cNvPr id="4" name="Picture 3" descr="A machine with a green light">
            <a:extLst>
              <a:ext uri="{FF2B5EF4-FFF2-40B4-BE49-F238E27FC236}">
                <a16:creationId xmlns:a16="http://schemas.microsoft.com/office/drawing/2014/main" id="{094E9B79-9665-B68D-0E4C-71B9D8B23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639" y="1655321"/>
            <a:ext cx="3387340" cy="20080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0C1006-6908-C5AE-080B-06A044F3BC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" y="3"/>
            <a:ext cx="955059" cy="7458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6EB89F-92D9-522B-A24F-795CF449FCDD}"/>
              </a:ext>
            </a:extLst>
          </p:cNvPr>
          <p:cNvSpPr txBox="1"/>
          <p:nvPr/>
        </p:nvSpPr>
        <p:spPr>
          <a:xfrm>
            <a:off x="7552274" y="299965"/>
            <a:ext cx="3931910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99" dirty="0"/>
              <a:t>Web Measurement &amp; Control Systems</a:t>
            </a:r>
          </a:p>
        </p:txBody>
      </p:sp>
      <p:pic>
        <p:nvPicPr>
          <p:cNvPr id="2" name="Picture 1" descr="A blue and white machine&#10;&#10;Description automatically generated">
            <a:extLst>
              <a:ext uri="{FF2B5EF4-FFF2-40B4-BE49-F238E27FC236}">
                <a16:creationId xmlns:a16="http://schemas.microsoft.com/office/drawing/2014/main" id="{096EDBDD-F530-FC80-8121-5DCE5E1953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378" y="745875"/>
            <a:ext cx="3609154" cy="13205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4585A4-EAF4-BD0E-4FF2-9306C4D33603}"/>
              </a:ext>
            </a:extLst>
          </p:cNvPr>
          <p:cNvSpPr txBox="1"/>
          <p:nvPr/>
        </p:nvSpPr>
        <p:spPr>
          <a:xfrm>
            <a:off x="300714" y="839528"/>
            <a:ext cx="5185686" cy="5506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79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AIS</a:t>
            </a:r>
            <a:r>
              <a:rPr kumimoji="0" lang="en-US" sz="17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 offers a wide array of frames :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79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799" dirty="0">
                <a:solidFill>
                  <a:srgbClr val="000000"/>
                </a:solidFill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799" b="1" dirty="0">
                <a:solidFill>
                  <a:srgbClr val="000000"/>
                </a:solidFill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I</a:t>
            </a:r>
            <a:r>
              <a:rPr kumimoji="0" lang="en-US" sz="1799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ndustrial</a:t>
            </a:r>
            <a:r>
              <a:rPr kumimoji="0" 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 O-frames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799" dirty="0">
                <a:solidFill>
                  <a:srgbClr val="000000"/>
                </a:solidFill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799" b="1" dirty="0">
                <a:solidFill>
                  <a:srgbClr val="000000"/>
                </a:solidFill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Industrial </a:t>
            </a:r>
            <a:r>
              <a:rPr kumimoji="0" 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C-frames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799" dirty="0">
                <a:solidFill>
                  <a:srgbClr val="000000"/>
                </a:solidFill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799" b="1" dirty="0">
                <a:solidFill>
                  <a:srgbClr val="000000"/>
                </a:solidFill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Industrial  </a:t>
            </a:r>
            <a:r>
              <a:rPr kumimoji="0" 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I-frames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1799" dirty="0">
              <a:solidFill>
                <a:srgbClr val="000000"/>
              </a:solidFill>
              <a:latin typeface="Calisto M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799" b="1" i="0" u="heavy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In Models 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1799" dirty="0">
              <a:solidFill>
                <a:srgbClr val="000000"/>
              </a:solidFill>
              <a:latin typeface="Calisto M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Macro Frames       </a:t>
            </a:r>
            <a:r>
              <a:rPr kumimoji="0" lang="en-US" sz="17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Narrow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✓ </a:t>
            </a:r>
            <a:r>
              <a:rPr kumimoji="0" 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Micro Frames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en-US" sz="1799" dirty="0">
              <a:solidFill>
                <a:srgbClr val="000000"/>
              </a:solidFill>
              <a:latin typeface="Calisto M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kumimoji="0" 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Nano Frames</a:t>
            </a:r>
            <a:r>
              <a:rPr kumimoji="0" lang="en-US" sz="17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         </a:t>
            </a:r>
            <a:r>
              <a:rPr kumimoji="0" lang="en-US" sz="17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Narrow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✓ </a:t>
            </a:r>
            <a:r>
              <a:rPr kumimoji="0" lang="en-US" sz="1799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Monobeams</a:t>
            </a:r>
            <a:r>
              <a:rPr kumimoji="0" 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 Frame  </a:t>
            </a:r>
            <a:r>
              <a:rPr lang="en-US" sz="1799" b="1" dirty="0">
                <a:solidFill>
                  <a:srgbClr val="000000"/>
                </a:solidFill>
                <a:latin typeface="Calisto MT"/>
              </a:rPr>
              <a:t>  </a:t>
            </a:r>
            <a:endParaRPr kumimoji="0" lang="en-US" sz="179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en-US" sz="1799" dirty="0">
              <a:solidFill>
                <a:srgbClr val="000000"/>
              </a:solidFill>
              <a:latin typeface="Calisto M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Rigid C-Frames</a:t>
            </a:r>
            <a:r>
              <a:rPr kumimoji="0" lang="en-US" sz="17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     </a:t>
            </a:r>
            <a:endParaRPr lang="en-US" sz="1799" dirty="0">
              <a:solidFill>
                <a:srgbClr val="000000"/>
              </a:solidFill>
              <a:latin typeface="Aptos Narrow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en-US" sz="1799" dirty="0">
              <a:solidFill>
                <a:srgbClr val="000000"/>
              </a:solidFill>
              <a:latin typeface="Calisto M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1799" b="1" dirty="0">
                <a:solidFill>
                  <a:srgbClr val="000000"/>
                </a:solidFill>
                <a:latin typeface="Calisto MT"/>
              </a:rPr>
              <a:t>Gemini Frame with defects detecting </a:t>
            </a:r>
            <a:r>
              <a:rPr lang="en-US" sz="1799" dirty="0">
                <a:solidFill>
                  <a:srgbClr val="000000"/>
                </a:solidFill>
                <a:latin typeface="Calisto MT"/>
              </a:rPr>
              <a:t>: </a:t>
            </a:r>
            <a:endParaRPr kumimoji="0" lang="en-US" sz="179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799" dirty="0">
                <a:solidFill>
                  <a:srgbClr val="000000"/>
                </a:solidFill>
                <a:latin typeface="Calisto MT"/>
                <a:ea typeface="Aptos" panose="020B0004020202020204" pitchFamily="34" charset="0"/>
                <a:cs typeface="Aptos" panose="020B0004020202020204" pitchFamily="34" charset="0"/>
              </a:rPr>
              <a:t>:This is a new patent pending technology that can give full width measurement with no moving parts while also detecting material defects. </a:t>
            </a:r>
          </a:p>
        </p:txBody>
      </p:sp>
      <p:pic>
        <p:nvPicPr>
          <p:cNvPr id="11" name="Picture 10" descr="A white machine with a red light&#10;&#10;Description automatically generated">
            <a:extLst>
              <a:ext uri="{FF2B5EF4-FFF2-40B4-BE49-F238E27FC236}">
                <a16:creationId xmlns:a16="http://schemas.microsoft.com/office/drawing/2014/main" id="{AC5FBC8F-284F-420C-4AED-EE0019446C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64667" y="5028208"/>
            <a:ext cx="1614478" cy="176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965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7499" name="Rectangle 31749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501" name="Rectangle 31750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503" name="Rectangle 31750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505" name="Rectangle 31750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dirty="0">
                <a:solidFill>
                  <a:srgbClr val="FFFFFF"/>
                </a:solidFill>
              </a:rPr>
              <a:t>EnvisionPro HMI</a:t>
            </a:r>
            <a:br>
              <a:rPr lang="en-US" sz="3700" b="1" dirty="0">
                <a:solidFill>
                  <a:srgbClr val="FFFFFF"/>
                </a:solidFill>
              </a:rPr>
            </a:br>
            <a:r>
              <a:rPr lang="en-US" sz="3700" b="1" i="1" dirty="0">
                <a:solidFill>
                  <a:srgbClr val="FFFFFF"/>
                </a:solidFill>
              </a:rPr>
              <a:t>Overview Display</a:t>
            </a:r>
            <a:endParaRPr lang="en-US" sz="37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9C960F-0C42-28DA-1110-3F895224C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" b="467"/>
          <a:stretch/>
        </p:blipFill>
        <p:spPr>
          <a:xfrm>
            <a:off x="161923" y="1664420"/>
            <a:ext cx="9144001" cy="50954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CE6AF7-A00D-DB10-8E68-5A38990C6FDD}"/>
              </a:ext>
            </a:extLst>
          </p:cNvPr>
          <p:cNvSpPr txBox="1"/>
          <p:nvPr/>
        </p:nvSpPr>
        <p:spPr>
          <a:xfrm>
            <a:off x="9323110" y="1655276"/>
            <a:ext cx="268978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upper portion of the display provides an 8-pen historical trend to view any variable within the HMI.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lower portion of the display contains a set of different displays, typically set to the measurement profiles.</a:t>
            </a:r>
          </a:p>
        </p:txBody>
      </p:sp>
    </p:spTree>
    <p:extLst>
      <p:ext uri="{BB962C8B-B14F-4D97-AF65-F5344CB8AC3E}">
        <p14:creationId xmlns:p14="http://schemas.microsoft.com/office/powerpoint/2010/main" val="3557050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7499" name="Rectangle 31749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501" name="Rectangle 31750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503" name="Rectangle 31750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505" name="Rectangle 31750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dirty="0">
                <a:solidFill>
                  <a:srgbClr val="FFFFFF"/>
                </a:solidFill>
              </a:rPr>
              <a:t>EnvisionPro HMI</a:t>
            </a:r>
            <a:br>
              <a:rPr lang="en-US" sz="3700" b="1" dirty="0">
                <a:solidFill>
                  <a:srgbClr val="FFFFFF"/>
                </a:solidFill>
              </a:rPr>
            </a:br>
            <a:r>
              <a:rPr lang="en-US" sz="3700" b="1" i="1" dirty="0">
                <a:solidFill>
                  <a:srgbClr val="FFFFFF"/>
                </a:solidFill>
              </a:rPr>
              <a:t>Recipe Load</a:t>
            </a:r>
            <a:endParaRPr lang="en-US" sz="37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9C960F-0C42-28DA-1110-3F895224C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" b="467"/>
          <a:stretch/>
        </p:blipFill>
        <p:spPr>
          <a:xfrm>
            <a:off x="161923" y="1655276"/>
            <a:ext cx="9144001" cy="509541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34B5F8C-1B84-00B3-15FA-FE5D00C5CFC3}"/>
              </a:ext>
            </a:extLst>
          </p:cNvPr>
          <p:cNvSpPr/>
          <p:nvPr/>
        </p:nvSpPr>
        <p:spPr>
          <a:xfrm>
            <a:off x="-4" y="2606844"/>
            <a:ext cx="2976285" cy="3782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86B4D-3D4F-655E-057F-CED8A1A41632}"/>
              </a:ext>
            </a:extLst>
          </p:cNvPr>
          <p:cNvSpPr/>
          <p:nvPr/>
        </p:nvSpPr>
        <p:spPr>
          <a:xfrm>
            <a:off x="161923" y="2161551"/>
            <a:ext cx="4042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CE6AF7-A00D-DB10-8E68-5A38990C6FDD}"/>
              </a:ext>
            </a:extLst>
          </p:cNvPr>
          <p:cNvSpPr txBox="1"/>
          <p:nvPr/>
        </p:nvSpPr>
        <p:spPr>
          <a:xfrm>
            <a:off x="9323110" y="1655276"/>
            <a:ext cx="268978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Recipe select &amp; load buttons. Selecting a recipe allows you to place a product on-deck from the database. Loading the recipe puts the on-deck product active.</a:t>
            </a:r>
          </a:p>
          <a:p>
            <a:pPr marL="342900" indent="-342900">
              <a:buAutoNum type="arabicPeriod"/>
            </a:pPr>
            <a:r>
              <a:rPr lang="en-US" dirty="0"/>
              <a:t>Displays the difference between on-deck &amp; active recipe items. You may modify on-deck items here (temporary).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3938E51-8A69-DF9C-9AC1-589416F8B65C}"/>
              </a:ext>
            </a:extLst>
          </p:cNvPr>
          <p:cNvSpPr/>
          <p:nvPr/>
        </p:nvSpPr>
        <p:spPr>
          <a:xfrm>
            <a:off x="3998254" y="2267641"/>
            <a:ext cx="2976285" cy="13272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3A9FB3-2880-32E6-231F-36F98203BF86}"/>
              </a:ext>
            </a:extLst>
          </p:cNvPr>
          <p:cNvSpPr/>
          <p:nvPr/>
        </p:nvSpPr>
        <p:spPr>
          <a:xfrm>
            <a:off x="4160181" y="1822348"/>
            <a:ext cx="4042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06029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F3961200B75B4B8B388395D28D7E33" ma:contentTypeVersion="11" ma:contentTypeDescription="Create a new document." ma:contentTypeScope="" ma:versionID="cfc62ebbed7245598b579643913f8e84">
  <xsd:schema xmlns:xsd="http://www.w3.org/2001/XMLSchema" xmlns:xs="http://www.w3.org/2001/XMLSchema" xmlns:p="http://schemas.microsoft.com/office/2006/metadata/properties" xmlns:ns2="f8b4eabe-7531-4d2f-a303-9e750bbaee0d" xmlns:ns3="3c9898b1-19f9-48de-81a9-8f0ece619119" targetNamespace="http://schemas.microsoft.com/office/2006/metadata/properties" ma:root="true" ma:fieldsID="7548166c9ddf9d89ed6d3a050e81da75" ns2:_="" ns3:_="">
    <xsd:import namespace="f8b4eabe-7531-4d2f-a303-9e750bbaee0d"/>
    <xsd:import namespace="3c9898b1-19f9-48de-81a9-8f0ece61911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b4eabe-7531-4d2f-a303-9e750bbaee0d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f69b4706-0030-45a3-9344-3cdcdbedd3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898b1-19f9-48de-81a9-8f0ece61911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299231ea-b8c1-469c-abe5-21ff8f74923d}" ma:internalName="TaxCatchAll" ma:showField="CatchAllData" ma:web="3c9898b1-19f9-48de-81a9-8f0ece6191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c9898b1-19f9-48de-81a9-8f0ece619119" xsi:nil="true"/>
    <lcf76f155ced4ddcb4097134ff3c332f xmlns="f8b4eabe-7531-4d2f-a303-9e750bbaee0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B7EB52D-0B9F-49DA-96AE-857FBA116A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b4eabe-7531-4d2f-a303-9e750bbaee0d"/>
    <ds:schemaRef ds:uri="3c9898b1-19f9-48de-81a9-8f0ece6191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617F89-517E-4D48-B084-BBCAB5E6D8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372384-9920-42FB-B276-82387AD50599}">
  <ds:schemaRefs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f8b4eabe-7531-4d2f-a303-9e750bbaee0d"/>
    <ds:schemaRef ds:uri="http://schemas.openxmlformats.org/package/2006/metadata/core-properties"/>
    <ds:schemaRef ds:uri="http://schemas.microsoft.com/office/2006/documentManagement/types"/>
    <ds:schemaRef ds:uri="3c9898b1-19f9-48de-81a9-8f0ece619119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60434</TotalTime>
  <Words>417</Words>
  <Application>Microsoft Office PowerPoint</Application>
  <PresentationFormat>Widescreen</PresentationFormat>
  <Paragraphs>112</Paragraphs>
  <Slides>10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  <vt:variant>
        <vt:lpstr>Custom Shows</vt:lpstr>
      </vt:variant>
      <vt:variant>
        <vt:i4>1</vt:i4>
      </vt:variant>
    </vt:vector>
  </HeadingPairs>
  <TitlesOfParts>
    <vt:vector size="20" baseType="lpstr">
      <vt:lpstr>Aptos</vt:lpstr>
      <vt:lpstr>Aptos Display</vt:lpstr>
      <vt:lpstr>Aptos Narrow</vt:lpstr>
      <vt:lpstr>Arial</vt:lpstr>
      <vt:lpstr>Arial Black</vt:lpstr>
      <vt:lpstr>Calisto MT</vt:lpstr>
      <vt:lpstr>Times New Roman</vt:lpstr>
      <vt:lpstr>Wingdings</vt:lpstr>
      <vt:lpstr>Office Theme</vt:lpstr>
      <vt:lpstr>PowerPoint Presentation</vt:lpstr>
      <vt:lpstr>AIS Pilot Facility Terre Haute, IN</vt:lpstr>
      <vt:lpstr>AIS GAUGING Service and Support</vt:lpstr>
      <vt:lpstr>AIS Gauging Upgrades</vt:lpstr>
      <vt:lpstr>AIS GAUGING INSTALLS</vt:lpstr>
      <vt:lpstr>AIS Gauging Measurement Sensors</vt:lpstr>
      <vt:lpstr>PowerPoint Presentation</vt:lpstr>
      <vt:lpstr>EnvisionPro HMI Overview Display</vt:lpstr>
      <vt:lpstr>EnvisionPro HMI Recipe Load</vt:lpstr>
      <vt:lpstr>AIS GAUGING</vt:lpstr>
      <vt:lpstr>AIS Presentation - 10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Conner Daugherty</dc:creator>
  <cp:lastModifiedBy>Grant Harpole</cp:lastModifiedBy>
  <cp:revision>68</cp:revision>
  <dcterms:created xsi:type="dcterms:W3CDTF">2024-07-09T17:46:05Z</dcterms:created>
  <dcterms:modified xsi:type="dcterms:W3CDTF">2024-11-08T19:19:37Z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0x01010051F3961200B75B4B8B388395D28D7E33</vt:lpwstr>
  </property>
  <property fmtid="{D5CDD505-2E9C-101B-9397-08002B2CF9AE}" pid="3" name="MediaServiceImageTags">
    <vt:lpwstr/>
  </property>
</Properties>
</file>